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1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7" r:id="rId14"/>
    <p:sldId id="268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Longley" userId="e5f0231a59268a7a" providerId="LiveId" clId="{246E242A-FA31-41A0-81B5-C2A90EB7F042}"/>
    <pc:docChg chg="undo custSel addSld delSld modSld sldOrd">
      <pc:chgData name="Sam Longley" userId="e5f0231a59268a7a" providerId="LiveId" clId="{246E242A-FA31-41A0-81B5-C2A90EB7F042}" dt="2025-08-07T14:00:45.856" v="4984" actId="2696"/>
      <pc:docMkLst>
        <pc:docMk/>
      </pc:docMkLst>
      <pc:sldChg chg="modSp mod">
        <pc:chgData name="Sam Longley" userId="e5f0231a59268a7a" providerId="LiveId" clId="{246E242A-FA31-41A0-81B5-C2A90EB7F042}" dt="2025-08-07T13:07:01.324" v="2718" actId="114"/>
        <pc:sldMkLst>
          <pc:docMk/>
          <pc:sldMk cId="4113286411" sldId="256"/>
        </pc:sldMkLst>
        <pc:spChg chg="mod">
          <ac:chgData name="Sam Longley" userId="e5f0231a59268a7a" providerId="LiveId" clId="{246E242A-FA31-41A0-81B5-C2A90EB7F042}" dt="2025-08-07T12:00:03.959" v="200"/>
          <ac:spMkLst>
            <pc:docMk/>
            <pc:sldMk cId="4113286411" sldId="256"/>
            <ac:spMk id="2" creationId="{F2EEA325-0705-4AFE-8ED7-23AD3B040593}"/>
          </ac:spMkLst>
        </pc:spChg>
        <pc:spChg chg="mod">
          <ac:chgData name="Sam Longley" userId="e5f0231a59268a7a" providerId="LiveId" clId="{246E242A-FA31-41A0-81B5-C2A90EB7F042}" dt="2025-08-07T13:07:01.324" v="2718" actId="114"/>
          <ac:spMkLst>
            <pc:docMk/>
            <pc:sldMk cId="4113286411" sldId="256"/>
            <ac:spMk id="3" creationId="{89BE39A8-91B5-4D2F-A728-85DCB2188E0B}"/>
          </ac:spMkLst>
        </pc:spChg>
      </pc:sldChg>
      <pc:sldChg chg="addSp delSp modSp mod setBg">
        <pc:chgData name="Sam Longley" userId="e5f0231a59268a7a" providerId="LiveId" clId="{246E242A-FA31-41A0-81B5-C2A90EB7F042}" dt="2025-08-07T12:01:17.060" v="215" actId="478"/>
        <pc:sldMkLst>
          <pc:docMk/>
          <pc:sldMk cId="1661522940" sldId="257"/>
        </pc:sldMkLst>
        <pc:spChg chg="mod">
          <ac:chgData name="Sam Longley" userId="e5f0231a59268a7a" providerId="LiveId" clId="{246E242A-FA31-41A0-81B5-C2A90EB7F042}" dt="2025-08-07T12:00:03.959" v="200"/>
          <ac:spMkLst>
            <pc:docMk/>
            <pc:sldMk cId="1661522940" sldId="257"/>
            <ac:spMk id="2" creationId="{3CD9C84A-3FD6-4F4E-9D3B-4C0A96721D7D}"/>
          </ac:spMkLst>
        </pc:spChg>
        <pc:spChg chg="add mod">
          <ac:chgData name="Sam Longley" userId="e5f0231a59268a7a" providerId="LiveId" clId="{246E242A-FA31-41A0-81B5-C2A90EB7F042}" dt="2025-08-07T11:58:45.301" v="188" actId="20577"/>
          <ac:spMkLst>
            <pc:docMk/>
            <pc:sldMk cId="1661522940" sldId="257"/>
            <ac:spMk id="4" creationId="{9550B898-2DBA-4597-25EE-599B7AEF98D1}"/>
          </ac:spMkLst>
        </pc:spChg>
        <pc:spChg chg="add del mod">
          <ac:chgData name="Sam Longley" userId="e5f0231a59268a7a" providerId="LiveId" clId="{246E242A-FA31-41A0-81B5-C2A90EB7F042}" dt="2025-08-07T12:01:17.060" v="215" actId="478"/>
          <ac:spMkLst>
            <pc:docMk/>
            <pc:sldMk cId="1661522940" sldId="257"/>
            <ac:spMk id="9" creationId="{B8DB16FB-9AAA-DD42-403A-B8B2D2C865C5}"/>
          </ac:spMkLst>
        </pc:spChg>
        <pc:picChg chg="add mod">
          <ac:chgData name="Sam Longley" userId="e5f0231a59268a7a" providerId="LiveId" clId="{246E242A-FA31-41A0-81B5-C2A90EB7F042}" dt="2025-08-07T11:59:54.849" v="198" actId="14100"/>
          <ac:picMkLst>
            <pc:docMk/>
            <pc:sldMk cId="1661522940" sldId="257"/>
            <ac:picMk id="6" creationId="{834C5767-EAF8-2E7F-7CAE-DB110C7FD8C0}"/>
          </ac:picMkLst>
        </pc:picChg>
        <pc:picChg chg="del mod">
          <ac:chgData name="Sam Longley" userId="e5f0231a59268a7a" providerId="LiveId" clId="{246E242A-FA31-41A0-81B5-C2A90EB7F042}" dt="2025-08-07T11:59:38.600" v="193" actId="478"/>
          <ac:picMkLst>
            <pc:docMk/>
            <pc:sldMk cId="1661522940" sldId="257"/>
            <ac:picMk id="7" creationId="{6B2E0790-07B7-488E-9DFD-9315D088C309}"/>
          </ac:picMkLst>
        </pc:picChg>
        <pc:picChg chg="mod">
          <ac:chgData name="Sam Longley" userId="e5f0231a59268a7a" providerId="LiveId" clId="{246E242A-FA31-41A0-81B5-C2A90EB7F042}" dt="2025-08-07T11:59:56.426" v="199" actId="1076"/>
          <ac:picMkLst>
            <pc:docMk/>
            <pc:sldMk cId="1661522940" sldId="257"/>
            <ac:picMk id="1026" creationId="{5E769043-EBF0-4F51-BBF1-C1D02B1C70EC}"/>
          </ac:picMkLst>
        </pc:picChg>
      </pc:sldChg>
      <pc:sldChg chg="modSp mod setBg">
        <pc:chgData name="Sam Longley" userId="e5f0231a59268a7a" providerId="LiveId" clId="{246E242A-FA31-41A0-81B5-C2A90EB7F042}" dt="2025-08-07T13:59:50.295" v="4979" actId="20577"/>
        <pc:sldMkLst>
          <pc:docMk/>
          <pc:sldMk cId="2599922610" sldId="258"/>
        </pc:sldMkLst>
        <pc:spChg chg="mod">
          <ac:chgData name="Sam Longley" userId="e5f0231a59268a7a" providerId="LiveId" clId="{246E242A-FA31-41A0-81B5-C2A90EB7F042}" dt="2025-08-07T13:09:28.367" v="2755" actId="27636"/>
          <ac:spMkLst>
            <pc:docMk/>
            <pc:sldMk cId="2599922610" sldId="258"/>
            <ac:spMk id="3" creationId="{4B76447D-5233-4E7F-A160-F85569F04A45}"/>
          </ac:spMkLst>
        </pc:spChg>
        <pc:spChg chg="mod">
          <ac:chgData name="Sam Longley" userId="e5f0231a59268a7a" providerId="LiveId" clId="{246E242A-FA31-41A0-81B5-C2A90EB7F042}" dt="2025-08-07T13:59:50.295" v="4979" actId="20577"/>
          <ac:spMkLst>
            <pc:docMk/>
            <pc:sldMk cId="2599922610" sldId="258"/>
            <ac:spMk id="6" creationId="{CEFB8F0C-7B7D-4F83-9A47-382B96DE7D3D}"/>
          </ac:spMkLst>
        </pc:spChg>
      </pc:sldChg>
      <pc:sldChg chg="modSp mod setBg">
        <pc:chgData name="Sam Longley" userId="e5f0231a59268a7a" providerId="LiveId" clId="{246E242A-FA31-41A0-81B5-C2A90EB7F042}" dt="2025-08-07T13:10:43.322" v="2768" actId="1076"/>
        <pc:sldMkLst>
          <pc:docMk/>
          <pc:sldMk cId="95063638" sldId="259"/>
        </pc:sldMkLst>
        <pc:spChg chg="mod">
          <ac:chgData name="Sam Longley" userId="e5f0231a59268a7a" providerId="LiveId" clId="{246E242A-FA31-41A0-81B5-C2A90EB7F042}" dt="2025-08-07T13:10:38.255" v="2767" actId="1076"/>
          <ac:spMkLst>
            <pc:docMk/>
            <pc:sldMk cId="95063638" sldId="259"/>
            <ac:spMk id="4" creationId="{DBD4D0B5-CE48-4DE5-BA45-CC213C30510D}"/>
          </ac:spMkLst>
        </pc:spChg>
        <pc:spChg chg="mod">
          <ac:chgData name="Sam Longley" userId="e5f0231a59268a7a" providerId="LiveId" clId="{246E242A-FA31-41A0-81B5-C2A90EB7F042}" dt="2025-08-07T13:09:59.712" v="2758" actId="1076"/>
          <ac:spMkLst>
            <pc:docMk/>
            <pc:sldMk cId="95063638" sldId="259"/>
            <ac:spMk id="5" creationId="{5514176A-19A2-F848-245B-6AB1464A0383}"/>
          </ac:spMkLst>
        </pc:spChg>
        <pc:spChg chg="mod">
          <ac:chgData name="Sam Longley" userId="e5f0231a59268a7a" providerId="LiveId" clId="{246E242A-FA31-41A0-81B5-C2A90EB7F042}" dt="2025-08-07T13:10:43.322" v="2768" actId="1076"/>
          <ac:spMkLst>
            <pc:docMk/>
            <pc:sldMk cId="95063638" sldId="259"/>
            <ac:spMk id="8" creationId="{D78325D1-6175-0E62-B392-F3D090AC0FBA}"/>
          </ac:spMkLst>
        </pc:spChg>
      </pc:sldChg>
      <pc:sldChg chg="modSp mod setBg">
        <pc:chgData name="Sam Longley" userId="e5f0231a59268a7a" providerId="LiveId" clId="{246E242A-FA31-41A0-81B5-C2A90EB7F042}" dt="2025-08-07T13:07:22.378" v="2719" actId="2710"/>
        <pc:sldMkLst>
          <pc:docMk/>
          <pc:sldMk cId="1913835292" sldId="260"/>
        </pc:sldMkLst>
        <pc:spChg chg="mod">
          <ac:chgData name="Sam Longley" userId="e5f0231a59268a7a" providerId="LiveId" clId="{246E242A-FA31-41A0-81B5-C2A90EB7F042}" dt="2025-08-07T13:07:22.378" v="2719" actId="2710"/>
          <ac:spMkLst>
            <pc:docMk/>
            <pc:sldMk cId="1913835292" sldId="260"/>
            <ac:spMk id="7" creationId="{D063959C-FF30-307F-2055-765E7301801B}"/>
          </ac:spMkLst>
        </pc:spChg>
      </pc:sldChg>
      <pc:sldChg chg="modSp mod setBg">
        <pc:chgData name="Sam Longley" userId="e5f0231a59268a7a" providerId="LiveId" clId="{246E242A-FA31-41A0-81B5-C2A90EB7F042}" dt="2025-08-07T13:11:09.087" v="2772" actId="1076"/>
        <pc:sldMkLst>
          <pc:docMk/>
          <pc:sldMk cId="2424453897" sldId="261"/>
        </pc:sldMkLst>
        <pc:spChg chg="mod">
          <ac:chgData name="Sam Longley" userId="e5f0231a59268a7a" providerId="LiveId" clId="{246E242A-FA31-41A0-81B5-C2A90EB7F042}" dt="2025-08-07T13:11:01.961" v="2770" actId="1076"/>
          <ac:spMkLst>
            <pc:docMk/>
            <pc:sldMk cId="2424453897" sldId="261"/>
            <ac:spMk id="3" creationId="{CD5D257C-4B61-49E6-AF12-009D92626C6A}"/>
          </ac:spMkLst>
        </pc:spChg>
        <pc:spChg chg="mod">
          <ac:chgData name="Sam Longley" userId="e5f0231a59268a7a" providerId="LiveId" clId="{246E242A-FA31-41A0-81B5-C2A90EB7F042}" dt="2025-08-07T13:11:05.883" v="2771" actId="1076"/>
          <ac:spMkLst>
            <pc:docMk/>
            <pc:sldMk cId="2424453897" sldId="261"/>
            <ac:spMk id="4" creationId="{2971274A-0FDC-4B64-ADAB-D8CCDC913716}"/>
          </ac:spMkLst>
        </pc:spChg>
        <pc:spChg chg="mod">
          <ac:chgData name="Sam Longley" userId="e5f0231a59268a7a" providerId="LiveId" clId="{246E242A-FA31-41A0-81B5-C2A90EB7F042}" dt="2025-08-07T13:11:09.087" v="2772" actId="1076"/>
          <ac:spMkLst>
            <pc:docMk/>
            <pc:sldMk cId="2424453897" sldId="261"/>
            <ac:spMk id="7" creationId="{45A8A1EC-BEC6-8105-3AA7-4E040443BD07}"/>
          </ac:spMkLst>
        </pc:spChg>
      </pc:sldChg>
      <pc:sldChg chg="modSp mod setBg">
        <pc:chgData name="Sam Longley" userId="e5f0231a59268a7a" providerId="LiveId" clId="{246E242A-FA31-41A0-81B5-C2A90EB7F042}" dt="2025-08-07T13:08:59.684" v="2747" actId="1076"/>
        <pc:sldMkLst>
          <pc:docMk/>
          <pc:sldMk cId="1564607778" sldId="262"/>
        </pc:sldMkLst>
        <pc:spChg chg="mod">
          <ac:chgData name="Sam Longley" userId="e5f0231a59268a7a" providerId="LiveId" clId="{246E242A-FA31-41A0-81B5-C2A90EB7F042}" dt="2025-08-07T13:08:04.431" v="2732" actId="27636"/>
          <ac:spMkLst>
            <pc:docMk/>
            <pc:sldMk cId="1564607778" sldId="262"/>
            <ac:spMk id="4" creationId="{893AAC90-EB9E-4E00-8698-1A613CFA9611}"/>
          </ac:spMkLst>
        </pc:spChg>
        <pc:spChg chg="mod">
          <ac:chgData name="Sam Longley" userId="e5f0231a59268a7a" providerId="LiveId" clId="{246E242A-FA31-41A0-81B5-C2A90EB7F042}" dt="2025-08-07T13:08:59.684" v="2747" actId="1076"/>
          <ac:spMkLst>
            <pc:docMk/>
            <pc:sldMk cId="1564607778" sldId="262"/>
            <ac:spMk id="5" creationId="{DDE09F3F-6227-4558-B618-481209F3E810}"/>
          </ac:spMkLst>
        </pc:spChg>
        <pc:spChg chg="mod">
          <ac:chgData name="Sam Longley" userId="e5f0231a59268a7a" providerId="LiveId" clId="{246E242A-FA31-41A0-81B5-C2A90EB7F042}" dt="2025-08-07T13:08:54.869" v="2746" actId="1076"/>
          <ac:spMkLst>
            <pc:docMk/>
            <pc:sldMk cId="1564607778" sldId="262"/>
            <ac:spMk id="6" creationId="{3B942481-FB2F-4CA7-8CB4-9198AFA636D0}"/>
          </ac:spMkLst>
        </pc:spChg>
      </pc:sldChg>
      <pc:sldChg chg="addSp modSp mod setBg">
        <pc:chgData name="Sam Longley" userId="e5f0231a59268a7a" providerId="LiveId" clId="{246E242A-FA31-41A0-81B5-C2A90EB7F042}" dt="2025-08-07T12:41:57.572" v="1469" actId="1076"/>
        <pc:sldMkLst>
          <pc:docMk/>
          <pc:sldMk cId="1495321868" sldId="263"/>
        </pc:sldMkLst>
        <pc:spChg chg="mod">
          <ac:chgData name="Sam Longley" userId="e5f0231a59268a7a" providerId="LiveId" clId="{246E242A-FA31-41A0-81B5-C2A90EB7F042}" dt="2025-08-07T12:38:57.093" v="1276" actId="1076"/>
          <ac:spMkLst>
            <pc:docMk/>
            <pc:sldMk cId="1495321868" sldId="263"/>
            <ac:spMk id="2" creationId="{D8DF05FB-A80E-40C4-B3F4-ACEACB1FED26}"/>
          </ac:spMkLst>
        </pc:spChg>
        <pc:spChg chg="mod">
          <ac:chgData name="Sam Longley" userId="e5f0231a59268a7a" providerId="LiveId" clId="{246E242A-FA31-41A0-81B5-C2A90EB7F042}" dt="2025-08-07T12:38:59.981" v="1277" actId="1076"/>
          <ac:spMkLst>
            <pc:docMk/>
            <pc:sldMk cId="1495321868" sldId="263"/>
            <ac:spMk id="3" creationId="{2711D44F-F74F-48F8-BF28-499A2F2E6C87}"/>
          </ac:spMkLst>
        </pc:spChg>
        <pc:spChg chg="mod">
          <ac:chgData name="Sam Longley" userId="e5f0231a59268a7a" providerId="LiveId" clId="{246E242A-FA31-41A0-81B5-C2A90EB7F042}" dt="2025-08-07T12:39:07.560" v="1278" actId="1076"/>
          <ac:spMkLst>
            <pc:docMk/>
            <pc:sldMk cId="1495321868" sldId="263"/>
            <ac:spMk id="4" creationId="{D82B9A52-3B3F-46DB-8E55-79907B73FBF6}"/>
          </ac:spMkLst>
        </pc:spChg>
        <pc:spChg chg="mod">
          <ac:chgData name="Sam Longley" userId="e5f0231a59268a7a" providerId="LiveId" clId="{246E242A-FA31-41A0-81B5-C2A90EB7F042}" dt="2025-08-07T12:39:33.315" v="1281" actId="1076"/>
          <ac:spMkLst>
            <pc:docMk/>
            <pc:sldMk cId="1495321868" sldId="263"/>
            <ac:spMk id="5" creationId="{0DCCEC2D-CFBA-4F75-B17F-83EB8EE59F22}"/>
          </ac:spMkLst>
        </pc:spChg>
        <pc:spChg chg="mod">
          <ac:chgData name="Sam Longley" userId="e5f0231a59268a7a" providerId="LiveId" clId="{246E242A-FA31-41A0-81B5-C2A90EB7F042}" dt="2025-08-07T12:39:23.973" v="1280" actId="255"/>
          <ac:spMkLst>
            <pc:docMk/>
            <pc:sldMk cId="1495321868" sldId="263"/>
            <ac:spMk id="6" creationId="{F65D6F55-BA5A-4A37-A8AD-243ABF81A581}"/>
          </ac:spMkLst>
        </pc:spChg>
        <pc:spChg chg="mod">
          <ac:chgData name="Sam Longley" userId="e5f0231a59268a7a" providerId="LiveId" clId="{246E242A-FA31-41A0-81B5-C2A90EB7F042}" dt="2025-08-07T12:39:56.256" v="1286" actId="255"/>
          <ac:spMkLst>
            <pc:docMk/>
            <pc:sldMk cId="1495321868" sldId="263"/>
            <ac:spMk id="7" creationId="{8208D0A3-7FED-4857-88A5-38761ADB57E5}"/>
          </ac:spMkLst>
        </pc:spChg>
        <pc:spChg chg="add mod">
          <ac:chgData name="Sam Longley" userId="e5f0231a59268a7a" providerId="LiveId" clId="{246E242A-FA31-41A0-81B5-C2A90EB7F042}" dt="2025-08-07T12:40:07.624" v="1288"/>
          <ac:spMkLst>
            <pc:docMk/>
            <pc:sldMk cId="1495321868" sldId="263"/>
            <ac:spMk id="9" creationId="{5D2889CB-6F7E-7438-B5F8-184B6DBC5511}"/>
          </ac:spMkLst>
        </pc:spChg>
        <pc:spChg chg="add mod">
          <ac:chgData name="Sam Longley" userId="e5f0231a59268a7a" providerId="LiveId" clId="{246E242A-FA31-41A0-81B5-C2A90EB7F042}" dt="2025-08-07T12:41:57.572" v="1469" actId="1076"/>
          <ac:spMkLst>
            <pc:docMk/>
            <pc:sldMk cId="1495321868" sldId="263"/>
            <ac:spMk id="11" creationId="{EB59C090-9EB8-08AF-B25D-3471DBA097F2}"/>
          </ac:spMkLst>
        </pc:spChg>
      </pc:sldChg>
      <pc:sldChg chg="addSp delSp modSp mod setBg">
        <pc:chgData name="Sam Longley" userId="e5f0231a59268a7a" providerId="LiveId" clId="{246E242A-FA31-41A0-81B5-C2A90EB7F042}" dt="2025-08-07T12:54:52.326" v="1888" actId="1076"/>
        <pc:sldMkLst>
          <pc:docMk/>
          <pc:sldMk cId="4171610308" sldId="264"/>
        </pc:sldMkLst>
        <pc:spChg chg="mod">
          <ac:chgData name="Sam Longley" userId="e5f0231a59268a7a" providerId="LiveId" clId="{246E242A-FA31-41A0-81B5-C2A90EB7F042}" dt="2025-08-07T12:44:13.984" v="1532" actId="1076"/>
          <ac:spMkLst>
            <pc:docMk/>
            <pc:sldMk cId="4171610308" sldId="264"/>
            <ac:spMk id="2" creationId="{9A4127C9-00FB-47F4-A670-C3DE704AD65D}"/>
          </ac:spMkLst>
        </pc:spChg>
        <pc:spChg chg="mod">
          <ac:chgData name="Sam Longley" userId="e5f0231a59268a7a" providerId="LiveId" clId="{246E242A-FA31-41A0-81B5-C2A90EB7F042}" dt="2025-08-07T12:46:33.191" v="1590" actId="255"/>
          <ac:spMkLst>
            <pc:docMk/>
            <pc:sldMk cId="4171610308" sldId="264"/>
            <ac:spMk id="3" creationId="{3AA779D3-EAB3-45DF-AE86-075A477BDCFA}"/>
          </ac:spMkLst>
        </pc:spChg>
        <pc:spChg chg="mod">
          <ac:chgData name="Sam Longley" userId="e5f0231a59268a7a" providerId="LiveId" clId="{246E242A-FA31-41A0-81B5-C2A90EB7F042}" dt="2025-08-07T12:44:42.282" v="1541" actId="1076"/>
          <ac:spMkLst>
            <pc:docMk/>
            <pc:sldMk cId="4171610308" sldId="264"/>
            <ac:spMk id="4" creationId="{0D7BE7DB-B231-4853-BF7E-4236110930D6}"/>
          </ac:spMkLst>
        </pc:spChg>
        <pc:spChg chg="del mod">
          <ac:chgData name="Sam Longley" userId="e5f0231a59268a7a" providerId="LiveId" clId="{246E242A-FA31-41A0-81B5-C2A90EB7F042}" dt="2025-08-07T12:46:20.230" v="1588" actId="478"/>
          <ac:spMkLst>
            <pc:docMk/>
            <pc:sldMk cId="4171610308" sldId="264"/>
            <ac:spMk id="5" creationId="{B098401D-7239-41C0-991C-BD1107A2E1BA}"/>
          </ac:spMkLst>
        </pc:spChg>
        <pc:spChg chg="del mod">
          <ac:chgData name="Sam Longley" userId="e5f0231a59268a7a" providerId="LiveId" clId="{246E242A-FA31-41A0-81B5-C2A90EB7F042}" dt="2025-08-07T12:46:15.983" v="1587" actId="478"/>
          <ac:spMkLst>
            <pc:docMk/>
            <pc:sldMk cId="4171610308" sldId="264"/>
            <ac:spMk id="6" creationId="{BE8437F2-BF35-46F1-896D-4689A553349C}"/>
          </ac:spMkLst>
        </pc:spChg>
        <pc:spChg chg="mod">
          <ac:chgData name="Sam Longley" userId="e5f0231a59268a7a" providerId="LiveId" clId="{246E242A-FA31-41A0-81B5-C2A90EB7F042}" dt="2025-08-07T12:46:26.432" v="1589" actId="1076"/>
          <ac:spMkLst>
            <pc:docMk/>
            <pc:sldMk cId="4171610308" sldId="264"/>
            <ac:spMk id="7" creationId="{CCD93330-5408-4EE9-A51B-B6A896EC124F}"/>
          </ac:spMkLst>
        </pc:spChg>
        <pc:spChg chg="mod">
          <ac:chgData name="Sam Longley" userId="e5f0231a59268a7a" providerId="LiveId" clId="{246E242A-FA31-41A0-81B5-C2A90EB7F042}" dt="2025-08-07T12:46:39.756" v="1591" actId="1076"/>
          <ac:spMkLst>
            <pc:docMk/>
            <pc:sldMk cId="4171610308" sldId="264"/>
            <ac:spMk id="8" creationId="{4C3D5805-3A58-4EB0-AE5C-30FD32DDCA4B}"/>
          </ac:spMkLst>
        </pc:spChg>
        <pc:spChg chg="add mod">
          <ac:chgData name="Sam Longley" userId="e5f0231a59268a7a" providerId="LiveId" clId="{246E242A-FA31-41A0-81B5-C2A90EB7F042}" dt="2025-08-07T12:54:52.326" v="1888" actId="1076"/>
          <ac:spMkLst>
            <pc:docMk/>
            <pc:sldMk cId="4171610308" sldId="264"/>
            <ac:spMk id="10" creationId="{FFE1A4CD-F8F4-27C3-8FC0-6C006006FEAC}"/>
          </ac:spMkLst>
        </pc:spChg>
        <pc:spChg chg="add mod">
          <ac:chgData name="Sam Longley" userId="e5f0231a59268a7a" providerId="LiveId" clId="{246E242A-FA31-41A0-81B5-C2A90EB7F042}" dt="2025-08-07T12:54:48.197" v="1887" actId="1076"/>
          <ac:spMkLst>
            <pc:docMk/>
            <pc:sldMk cId="4171610308" sldId="264"/>
            <ac:spMk id="12" creationId="{090E0541-F254-E5B2-2207-BF266F06CE12}"/>
          </ac:spMkLst>
        </pc:spChg>
        <pc:spChg chg="add del mod">
          <ac:chgData name="Sam Longley" userId="e5f0231a59268a7a" providerId="LiveId" clId="{246E242A-FA31-41A0-81B5-C2A90EB7F042}" dt="2025-08-07T12:52:56.991" v="1878"/>
          <ac:spMkLst>
            <pc:docMk/>
            <pc:sldMk cId="4171610308" sldId="264"/>
            <ac:spMk id="14" creationId="{3E408042-DEB1-54D2-70C0-A9139A5D8351}"/>
          </ac:spMkLst>
        </pc:spChg>
      </pc:sldChg>
      <pc:sldChg chg="setBg">
        <pc:chgData name="Sam Longley" userId="e5f0231a59268a7a" providerId="LiveId" clId="{246E242A-FA31-41A0-81B5-C2A90EB7F042}" dt="2025-08-07T12:01:23.448" v="216"/>
        <pc:sldMkLst>
          <pc:docMk/>
          <pc:sldMk cId="1178164125" sldId="265"/>
        </pc:sldMkLst>
      </pc:sldChg>
      <pc:sldChg chg="delSp del mod setBg">
        <pc:chgData name="Sam Longley" userId="e5f0231a59268a7a" providerId="LiveId" clId="{246E242A-FA31-41A0-81B5-C2A90EB7F042}" dt="2025-08-07T14:00:45.856" v="4984" actId="2696"/>
        <pc:sldMkLst>
          <pc:docMk/>
          <pc:sldMk cId="1131702336" sldId="266"/>
        </pc:sldMkLst>
        <pc:picChg chg="del">
          <ac:chgData name="Sam Longley" userId="e5f0231a59268a7a" providerId="LiveId" clId="{246E242A-FA31-41A0-81B5-C2A90EB7F042}" dt="2025-08-07T13:14:33.230" v="2790" actId="21"/>
          <ac:picMkLst>
            <pc:docMk/>
            <pc:sldMk cId="1131702336" sldId="266"/>
            <ac:picMk id="9" creationId="{B8BB4202-F860-4DD4-AA69-3495795332DC}"/>
          </ac:picMkLst>
        </pc:picChg>
      </pc:sldChg>
      <pc:sldChg chg="addSp delSp modSp new mod ord setBg">
        <pc:chgData name="Sam Longley" userId="e5f0231a59268a7a" providerId="LiveId" clId="{246E242A-FA31-41A0-81B5-C2A90EB7F042}" dt="2025-08-07T13:12:52.853" v="2789" actId="1076"/>
        <pc:sldMkLst>
          <pc:docMk/>
          <pc:sldMk cId="866118669" sldId="267"/>
        </pc:sldMkLst>
        <pc:spChg chg="del mod">
          <ac:chgData name="Sam Longley" userId="e5f0231a59268a7a" providerId="LiveId" clId="{246E242A-FA31-41A0-81B5-C2A90EB7F042}" dt="2025-08-07T13:12:22.946" v="2782" actId="478"/>
          <ac:spMkLst>
            <pc:docMk/>
            <pc:sldMk cId="866118669" sldId="267"/>
            <ac:spMk id="2" creationId="{2F069A13-3169-B4F0-5ABD-20589963EC31}"/>
          </ac:spMkLst>
        </pc:spChg>
        <pc:spChg chg="mod">
          <ac:chgData name="Sam Longley" userId="e5f0231a59268a7a" providerId="LiveId" clId="{246E242A-FA31-41A0-81B5-C2A90EB7F042}" dt="2025-08-07T13:12:26.903" v="2783" actId="1076"/>
          <ac:spMkLst>
            <pc:docMk/>
            <pc:sldMk cId="866118669" sldId="267"/>
            <ac:spMk id="3" creationId="{EAD4E5E6-4FD1-0759-036C-AABD3C6C40AF}"/>
          </ac:spMkLst>
        </pc:spChg>
        <pc:spChg chg="del">
          <ac:chgData name="Sam Longley" userId="e5f0231a59268a7a" providerId="LiveId" clId="{246E242A-FA31-41A0-81B5-C2A90EB7F042}" dt="2025-08-07T12:15:50.833" v="245" actId="478"/>
          <ac:spMkLst>
            <pc:docMk/>
            <pc:sldMk cId="866118669" sldId="267"/>
            <ac:spMk id="4" creationId="{EA6C079C-95AF-CC72-7C7A-93D56E11EC18}"/>
          </ac:spMkLst>
        </pc:spChg>
        <pc:spChg chg="del">
          <ac:chgData name="Sam Longley" userId="e5f0231a59268a7a" providerId="LiveId" clId="{246E242A-FA31-41A0-81B5-C2A90EB7F042}" dt="2025-08-07T12:22:10.240" v="567" actId="478"/>
          <ac:spMkLst>
            <pc:docMk/>
            <pc:sldMk cId="866118669" sldId="267"/>
            <ac:spMk id="5" creationId="{B9C8D97C-6208-20D9-56E1-4BE63C74366F}"/>
          </ac:spMkLst>
        </pc:spChg>
        <pc:spChg chg="del">
          <ac:chgData name="Sam Longley" userId="e5f0231a59268a7a" providerId="LiveId" clId="{246E242A-FA31-41A0-81B5-C2A90EB7F042}" dt="2025-08-07T12:22:12.121" v="568" actId="478"/>
          <ac:spMkLst>
            <pc:docMk/>
            <pc:sldMk cId="866118669" sldId="267"/>
            <ac:spMk id="6" creationId="{E5AC87E3-22E8-AC66-DD21-700DB009B42F}"/>
          </ac:spMkLst>
        </pc:spChg>
        <pc:spChg chg="add mod">
          <ac:chgData name="Sam Longley" userId="e5f0231a59268a7a" providerId="LiveId" clId="{246E242A-FA31-41A0-81B5-C2A90EB7F042}" dt="2025-08-07T13:12:31.472" v="2784" actId="1076"/>
          <ac:spMkLst>
            <pc:docMk/>
            <pc:sldMk cId="866118669" sldId="267"/>
            <ac:spMk id="8" creationId="{A6ED4A99-79A1-C152-61F9-71B29ABEBF5A}"/>
          </ac:spMkLst>
        </pc:spChg>
        <pc:spChg chg="add mod">
          <ac:chgData name="Sam Longley" userId="e5f0231a59268a7a" providerId="LiveId" clId="{246E242A-FA31-41A0-81B5-C2A90EB7F042}" dt="2025-08-07T13:12:43.277" v="2787" actId="1076"/>
          <ac:spMkLst>
            <pc:docMk/>
            <pc:sldMk cId="866118669" sldId="267"/>
            <ac:spMk id="9" creationId="{E2CBE1C5-A831-6EC6-5DFF-C686CE1405EA}"/>
          </ac:spMkLst>
        </pc:spChg>
        <pc:spChg chg="add mod">
          <ac:chgData name="Sam Longley" userId="e5f0231a59268a7a" providerId="LiveId" clId="{246E242A-FA31-41A0-81B5-C2A90EB7F042}" dt="2025-08-07T13:12:34.841" v="2785" actId="1076"/>
          <ac:spMkLst>
            <pc:docMk/>
            <pc:sldMk cId="866118669" sldId="267"/>
            <ac:spMk id="11" creationId="{FB13E475-9590-6EC1-292D-B5ADDD779AF7}"/>
          </ac:spMkLst>
        </pc:spChg>
        <pc:spChg chg="add mod">
          <ac:chgData name="Sam Longley" userId="e5f0231a59268a7a" providerId="LiveId" clId="{246E242A-FA31-41A0-81B5-C2A90EB7F042}" dt="2025-08-07T13:12:39.648" v="2786" actId="1076"/>
          <ac:spMkLst>
            <pc:docMk/>
            <pc:sldMk cId="866118669" sldId="267"/>
            <ac:spMk id="13" creationId="{5BBA0382-E0E4-07A5-2B06-AA0812FE232E}"/>
          </ac:spMkLst>
        </pc:spChg>
        <pc:spChg chg="add mod">
          <ac:chgData name="Sam Longley" userId="e5f0231a59268a7a" providerId="LiveId" clId="{246E242A-FA31-41A0-81B5-C2A90EB7F042}" dt="2025-08-07T13:12:52.853" v="2789" actId="1076"/>
          <ac:spMkLst>
            <pc:docMk/>
            <pc:sldMk cId="866118669" sldId="267"/>
            <ac:spMk id="15" creationId="{BACB8A65-A198-0641-14F4-B174EDCB92F7}"/>
          </ac:spMkLst>
        </pc:spChg>
        <pc:spChg chg="add mod">
          <ac:chgData name="Sam Longley" userId="e5f0231a59268a7a" providerId="LiveId" clId="{246E242A-FA31-41A0-81B5-C2A90EB7F042}" dt="2025-08-07T13:12:48.226" v="2788" actId="1076"/>
          <ac:spMkLst>
            <pc:docMk/>
            <pc:sldMk cId="866118669" sldId="267"/>
            <ac:spMk id="16" creationId="{EF4FD260-2C48-DC3C-6375-1AE813071AA4}"/>
          </ac:spMkLst>
        </pc:spChg>
      </pc:sldChg>
      <pc:sldChg chg="addSp delSp modSp new mod ord setBg">
        <pc:chgData name="Sam Longley" userId="e5f0231a59268a7a" providerId="LiveId" clId="{246E242A-FA31-41A0-81B5-C2A90EB7F042}" dt="2025-08-07T14:00:26.513" v="4983" actId="20577"/>
        <pc:sldMkLst>
          <pc:docMk/>
          <pc:sldMk cId="1461217244" sldId="268"/>
        </pc:sldMkLst>
        <pc:spChg chg="del">
          <ac:chgData name="Sam Longley" userId="e5f0231a59268a7a" providerId="LiveId" clId="{246E242A-FA31-41A0-81B5-C2A90EB7F042}" dt="2025-08-07T12:32:38.368" v="1053" actId="478"/>
          <ac:spMkLst>
            <pc:docMk/>
            <pc:sldMk cId="1461217244" sldId="268"/>
            <ac:spMk id="2" creationId="{139BAB1C-C0B6-3864-C609-0479F7F64E6F}"/>
          </ac:spMkLst>
        </pc:spChg>
        <pc:spChg chg="del mod">
          <ac:chgData name="Sam Longley" userId="e5f0231a59268a7a" providerId="LiveId" clId="{246E242A-FA31-41A0-81B5-C2A90EB7F042}" dt="2025-08-07T13:17:10.379" v="2832" actId="478"/>
          <ac:spMkLst>
            <pc:docMk/>
            <pc:sldMk cId="1461217244" sldId="268"/>
            <ac:spMk id="3" creationId="{11DFC273-2AF7-53DE-87E2-A4F9499CE38E}"/>
          </ac:spMkLst>
        </pc:spChg>
        <pc:spChg chg="del">
          <ac:chgData name="Sam Longley" userId="e5f0231a59268a7a" providerId="LiveId" clId="{246E242A-FA31-41A0-81B5-C2A90EB7F042}" dt="2025-08-07T12:33:16.548" v="1084" actId="478"/>
          <ac:spMkLst>
            <pc:docMk/>
            <pc:sldMk cId="1461217244" sldId="268"/>
            <ac:spMk id="4" creationId="{B43B03E8-C783-D559-877D-A8CBC2BA4C5B}"/>
          </ac:spMkLst>
        </pc:spChg>
        <pc:spChg chg="del">
          <ac:chgData name="Sam Longley" userId="e5f0231a59268a7a" providerId="LiveId" clId="{246E242A-FA31-41A0-81B5-C2A90EB7F042}" dt="2025-08-07T12:33:18.268" v="1085" actId="478"/>
          <ac:spMkLst>
            <pc:docMk/>
            <pc:sldMk cId="1461217244" sldId="268"/>
            <ac:spMk id="5" creationId="{06E86C1E-F100-E6DB-38A2-BD502CEB0EDE}"/>
          </ac:spMkLst>
        </pc:spChg>
        <pc:spChg chg="del">
          <ac:chgData name="Sam Longley" userId="e5f0231a59268a7a" providerId="LiveId" clId="{246E242A-FA31-41A0-81B5-C2A90EB7F042}" dt="2025-08-07T12:33:22.912" v="1086" actId="478"/>
          <ac:spMkLst>
            <pc:docMk/>
            <pc:sldMk cId="1461217244" sldId="268"/>
            <ac:spMk id="6" creationId="{38C075A4-1419-8E02-217C-0EE244D0CB34}"/>
          </ac:spMkLst>
        </pc:spChg>
        <pc:spChg chg="add del mod">
          <ac:chgData name="Sam Longley" userId="e5f0231a59268a7a" providerId="LiveId" clId="{246E242A-FA31-41A0-81B5-C2A90EB7F042}" dt="2025-08-07T13:17:08.590" v="2831" actId="478"/>
          <ac:spMkLst>
            <pc:docMk/>
            <pc:sldMk cId="1461217244" sldId="268"/>
            <ac:spMk id="10" creationId="{D7A23F80-1E0B-11E8-5576-5E598E96727F}"/>
          </ac:spMkLst>
        </pc:spChg>
        <pc:spChg chg="add mod">
          <ac:chgData name="Sam Longley" userId="e5f0231a59268a7a" providerId="LiveId" clId="{246E242A-FA31-41A0-81B5-C2A90EB7F042}" dt="2025-08-07T13:16:43.485" v="2801" actId="21"/>
          <ac:spMkLst>
            <pc:docMk/>
            <pc:sldMk cId="1461217244" sldId="268"/>
            <ac:spMk id="11" creationId="{66E50BB0-5C3F-B173-6EC5-A9CCF9C9CC52}"/>
          </ac:spMkLst>
        </pc:spChg>
        <pc:spChg chg="add del mod">
          <ac:chgData name="Sam Longley" userId="e5f0231a59268a7a" providerId="LiveId" clId="{246E242A-FA31-41A0-81B5-C2A90EB7F042}" dt="2025-08-07T13:16:53.081" v="2805"/>
          <ac:spMkLst>
            <pc:docMk/>
            <pc:sldMk cId="1461217244" sldId="268"/>
            <ac:spMk id="13" creationId="{BC973421-67B2-BFBA-990B-01A68101B5C6}"/>
          </ac:spMkLst>
        </pc:spChg>
        <pc:spChg chg="add mod">
          <ac:chgData name="Sam Longley" userId="e5f0231a59268a7a" providerId="LiveId" clId="{246E242A-FA31-41A0-81B5-C2A90EB7F042}" dt="2025-08-07T13:17:39.808" v="2837" actId="1076"/>
          <ac:spMkLst>
            <pc:docMk/>
            <pc:sldMk cId="1461217244" sldId="268"/>
            <ac:spMk id="15" creationId="{D53F006D-0AA5-CD70-D858-04D0883E3E4D}"/>
          </ac:spMkLst>
        </pc:spChg>
        <pc:spChg chg="add mod">
          <ac:chgData name="Sam Longley" userId="e5f0231a59268a7a" providerId="LiveId" clId="{246E242A-FA31-41A0-81B5-C2A90EB7F042}" dt="2025-08-07T13:17:32.987" v="2836" actId="1076"/>
          <ac:spMkLst>
            <pc:docMk/>
            <pc:sldMk cId="1461217244" sldId="268"/>
            <ac:spMk id="17" creationId="{81A496B2-6358-D5DF-16B8-7F0710C8FB7E}"/>
          </ac:spMkLst>
        </pc:spChg>
        <pc:spChg chg="add mod">
          <ac:chgData name="Sam Longley" userId="e5f0231a59268a7a" providerId="LiveId" clId="{246E242A-FA31-41A0-81B5-C2A90EB7F042}" dt="2025-08-07T13:17:16.074" v="2833" actId="1076"/>
          <ac:spMkLst>
            <pc:docMk/>
            <pc:sldMk cId="1461217244" sldId="268"/>
            <ac:spMk id="19" creationId="{707D3E2D-70FC-1FC4-D038-0DE5A1A7EC14}"/>
          </ac:spMkLst>
        </pc:spChg>
        <pc:spChg chg="add mod">
          <ac:chgData name="Sam Longley" userId="e5f0231a59268a7a" providerId="LiveId" clId="{246E242A-FA31-41A0-81B5-C2A90EB7F042}" dt="2025-08-07T14:00:26.513" v="4983" actId="20577"/>
          <ac:spMkLst>
            <pc:docMk/>
            <pc:sldMk cId="1461217244" sldId="268"/>
            <ac:spMk id="21" creationId="{3EF9CB30-C50E-436E-E403-1A0F3DC05F48}"/>
          </ac:spMkLst>
        </pc:spChg>
        <pc:spChg chg="add del mod">
          <ac:chgData name="Sam Longley" userId="e5f0231a59268a7a" providerId="LiveId" clId="{246E242A-FA31-41A0-81B5-C2A90EB7F042}" dt="2025-08-07T13:18:10.460" v="2880" actId="255"/>
          <ac:spMkLst>
            <pc:docMk/>
            <pc:sldMk cId="1461217244" sldId="268"/>
            <ac:spMk id="23" creationId="{7D122F11-FE15-F10B-F992-F9AC10E8A30F}"/>
          </ac:spMkLst>
        </pc:spChg>
        <pc:spChg chg="add mod">
          <ac:chgData name="Sam Longley" userId="e5f0231a59268a7a" providerId="LiveId" clId="{246E242A-FA31-41A0-81B5-C2A90EB7F042}" dt="2025-08-07T13:23:07.580" v="3644" actId="1076"/>
          <ac:spMkLst>
            <pc:docMk/>
            <pc:sldMk cId="1461217244" sldId="268"/>
            <ac:spMk id="25" creationId="{05B06FA3-E6B4-2A6E-0A56-7184EAC7B2F3}"/>
          </ac:spMkLst>
        </pc:spChg>
      </pc:sldChg>
      <pc:sldChg chg="addSp delSp modSp new mod setBg">
        <pc:chgData name="Sam Longley" userId="e5f0231a59268a7a" providerId="LiveId" clId="{246E242A-FA31-41A0-81B5-C2A90EB7F042}" dt="2025-08-07T13:06:06.025" v="2711" actId="1076"/>
        <pc:sldMkLst>
          <pc:docMk/>
          <pc:sldMk cId="4165372479" sldId="269"/>
        </pc:sldMkLst>
        <pc:spChg chg="del">
          <ac:chgData name="Sam Longley" userId="e5f0231a59268a7a" providerId="LiveId" clId="{246E242A-FA31-41A0-81B5-C2A90EB7F042}" dt="2025-08-07T12:52:12.791" v="1866" actId="478"/>
          <ac:spMkLst>
            <pc:docMk/>
            <pc:sldMk cId="4165372479" sldId="269"/>
            <ac:spMk id="2" creationId="{B3D6D615-83DF-C5A2-6A16-1DB4CFB9B4E4}"/>
          </ac:spMkLst>
        </pc:spChg>
        <pc:spChg chg="del">
          <ac:chgData name="Sam Longley" userId="e5f0231a59268a7a" providerId="LiveId" clId="{246E242A-FA31-41A0-81B5-C2A90EB7F042}" dt="2025-08-07T12:52:15.390" v="1867" actId="478"/>
          <ac:spMkLst>
            <pc:docMk/>
            <pc:sldMk cId="4165372479" sldId="269"/>
            <ac:spMk id="3" creationId="{5ACB4E8B-9391-2AD7-4F15-DDCAF39C3F45}"/>
          </ac:spMkLst>
        </pc:spChg>
        <pc:spChg chg="del">
          <ac:chgData name="Sam Longley" userId="e5f0231a59268a7a" providerId="LiveId" clId="{246E242A-FA31-41A0-81B5-C2A90EB7F042}" dt="2025-08-07T12:52:19.231" v="1869" actId="478"/>
          <ac:spMkLst>
            <pc:docMk/>
            <pc:sldMk cId="4165372479" sldId="269"/>
            <ac:spMk id="4" creationId="{3D19A269-4A30-EC8C-5C8D-876881E24425}"/>
          </ac:spMkLst>
        </pc:spChg>
        <pc:spChg chg="del">
          <ac:chgData name="Sam Longley" userId="e5f0231a59268a7a" providerId="LiveId" clId="{246E242A-FA31-41A0-81B5-C2A90EB7F042}" dt="2025-08-07T12:52:16.908" v="1868" actId="478"/>
          <ac:spMkLst>
            <pc:docMk/>
            <pc:sldMk cId="4165372479" sldId="269"/>
            <ac:spMk id="5" creationId="{EE8639DA-3E7F-1290-3EBD-5E524081D38F}"/>
          </ac:spMkLst>
        </pc:spChg>
        <pc:spChg chg="del">
          <ac:chgData name="Sam Longley" userId="e5f0231a59268a7a" providerId="LiveId" clId="{246E242A-FA31-41A0-81B5-C2A90EB7F042}" dt="2025-08-07T12:52:25.070" v="1870" actId="478"/>
          <ac:spMkLst>
            <pc:docMk/>
            <pc:sldMk cId="4165372479" sldId="269"/>
            <ac:spMk id="6" creationId="{BC9D637C-F782-3C86-E834-5861401D3112}"/>
          </ac:spMkLst>
        </pc:spChg>
        <pc:spChg chg="add mod">
          <ac:chgData name="Sam Longley" userId="e5f0231a59268a7a" providerId="LiveId" clId="{246E242A-FA31-41A0-81B5-C2A90EB7F042}" dt="2025-08-07T12:52:49.065" v="1875" actId="404"/>
          <ac:spMkLst>
            <pc:docMk/>
            <pc:sldMk cId="4165372479" sldId="269"/>
            <ac:spMk id="8" creationId="{1829BA22-289A-DBE6-659F-5CFBB172C12C}"/>
          </ac:spMkLst>
        </pc:spChg>
        <pc:spChg chg="add mod">
          <ac:chgData name="Sam Longley" userId="e5f0231a59268a7a" providerId="LiveId" clId="{246E242A-FA31-41A0-81B5-C2A90EB7F042}" dt="2025-08-07T13:04:43.753" v="2685" actId="1076"/>
          <ac:spMkLst>
            <pc:docMk/>
            <pc:sldMk cId="4165372479" sldId="269"/>
            <ac:spMk id="10" creationId="{741C2A42-0CA1-624A-353E-E533C7BE0156}"/>
          </ac:spMkLst>
        </pc:spChg>
        <pc:spChg chg="add mod">
          <ac:chgData name="Sam Longley" userId="e5f0231a59268a7a" providerId="LiveId" clId="{246E242A-FA31-41A0-81B5-C2A90EB7F042}" dt="2025-08-07T13:04:40.447" v="2684" actId="1076"/>
          <ac:spMkLst>
            <pc:docMk/>
            <pc:sldMk cId="4165372479" sldId="269"/>
            <ac:spMk id="12" creationId="{B043D988-3FE2-F9BB-9B28-83EB7E58A50F}"/>
          </ac:spMkLst>
        </pc:spChg>
        <pc:spChg chg="add mod">
          <ac:chgData name="Sam Longley" userId="e5f0231a59268a7a" providerId="LiveId" clId="{246E242A-FA31-41A0-81B5-C2A90EB7F042}" dt="2025-08-07T13:04:13.193" v="2678" actId="1076"/>
          <ac:spMkLst>
            <pc:docMk/>
            <pc:sldMk cId="4165372479" sldId="269"/>
            <ac:spMk id="14" creationId="{F901D57D-A0F9-437A-96C8-C4E28F165201}"/>
          </ac:spMkLst>
        </pc:spChg>
        <pc:spChg chg="add mod">
          <ac:chgData name="Sam Longley" userId="e5f0231a59268a7a" providerId="LiveId" clId="{246E242A-FA31-41A0-81B5-C2A90EB7F042}" dt="2025-08-07T13:04:20.604" v="2680" actId="1076"/>
          <ac:spMkLst>
            <pc:docMk/>
            <pc:sldMk cId="4165372479" sldId="269"/>
            <ac:spMk id="16" creationId="{62E36708-A44C-5002-7222-C4FD0BD68C92}"/>
          </ac:spMkLst>
        </pc:spChg>
        <pc:spChg chg="add mod">
          <ac:chgData name="Sam Longley" userId="e5f0231a59268a7a" providerId="LiveId" clId="{246E242A-FA31-41A0-81B5-C2A90EB7F042}" dt="2025-08-07T13:04:34.888" v="2683" actId="1076"/>
          <ac:spMkLst>
            <pc:docMk/>
            <pc:sldMk cId="4165372479" sldId="269"/>
            <ac:spMk id="18" creationId="{DA9ACCAE-F71C-74BA-FB1B-3D6CCA2694ED}"/>
          </ac:spMkLst>
        </pc:spChg>
        <pc:spChg chg="add mod">
          <ac:chgData name="Sam Longley" userId="e5f0231a59268a7a" providerId="LiveId" clId="{246E242A-FA31-41A0-81B5-C2A90EB7F042}" dt="2025-08-07T13:04:31.824" v="2682" actId="1076"/>
          <ac:spMkLst>
            <pc:docMk/>
            <pc:sldMk cId="4165372479" sldId="269"/>
            <ac:spMk id="20" creationId="{3E5D97D4-518E-CAE3-2B99-C1B8284911B7}"/>
          </ac:spMkLst>
        </pc:spChg>
        <pc:spChg chg="add mod">
          <ac:chgData name="Sam Longley" userId="e5f0231a59268a7a" providerId="LiveId" clId="{246E242A-FA31-41A0-81B5-C2A90EB7F042}" dt="2025-08-07T13:05:32.673" v="2690" actId="255"/>
          <ac:spMkLst>
            <pc:docMk/>
            <pc:sldMk cId="4165372479" sldId="269"/>
            <ac:spMk id="22" creationId="{0E0C8D22-35BC-69EB-060D-DF6E608F49A0}"/>
          </ac:spMkLst>
        </pc:spChg>
        <pc:spChg chg="add mod">
          <ac:chgData name="Sam Longley" userId="e5f0231a59268a7a" providerId="LiveId" clId="{246E242A-FA31-41A0-81B5-C2A90EB7F042}" dt="2025-08-07T13:06:06.025" v="2711" actId="1076"/>
          <ac:spMkLst>
            <pc:docMk/>
            <pc:sldMk cId="4165372479" sldId="269"/>
            <ac:spMk id="24" creationId="{1AC23043-C1F4-5D0A-BD73-59F787AA4DAB}"/>
          </ac:spMkLst>
        </pc:spChg>
      </pc:sldChg>
      <pc:sldChg chg="addSp delSp modSp new mod ord setBg">
        <pc:chgData name="Sam Longley" userId="e5f0231a59268a7a" providerId="LiveId" clId="{246E242A-FA31-41A0-81B5-C2A90EB7F042}" dt="2025-08-07T13:27:44.098" v="3833"/>
        <pc:sldMkLst>
          <pc:docMk/>
          <pc:sldMk cId="530901391" sldId="270"/>
        </pc:sldMkLst>
        <pc:spChg chg="del">
          <ac:chgData name="Sam Longley" userId="e5f0231a59268a7a" providerId="LiveId" clId="{246E242A-FA31-41A0-81B5-C2A90EB7F042}" dt="2025-08-07T13:23:27.111" v="3645" actId="478"/>
          <ac:spMkLst>
            <pc:docMk/>
            <pc:sldMk cId="530901391" sldId="270"/>
            <ac:spMk id="2" creationId="{71163A3E-D03E-778D-C5C2-DB625031D4A4}"/>
          </ac:spMkLst>
        </pc:spChg>
        <pc:spChg chg="mod">
          <ac:chgData name="Sam Longley" userId="e5f0231a59268a7a" providerId="LiveId" clId="{246E242A-FA31-41A0-81B5-C2A90EB7F042}" dt="2025-08-07T13:23:59.274" v="3651" actId="14100"/>
          <ac:spMkLst>
            <pc:docMk/>
            <pc:sldMk cId="530901391" sldId="270"/>
            <ac:spMk id="3" creationId="{CCAC7841-1368-8B1F-05A0-62BC7AC29AB0}"/>
          </ac:spMkLst>
        </pc:spChg>
        <pc:spChg chg="mod">
          <ac:chgData name="Sam Longley" userId="e5f0231a59268a7a" providerId="LiveId" clId="{246E242A-FA31-41A0-81B5-C2A90EB7F042}" dt="2025-08-07T13:24:03.486" v="3652" actId="1076"/>
          <ac:spMkLst>
            <pc:docMk/>
            <pc:sldMk cId="530901391" sldId="270"/>
            <ac:spMk id="4" creationId="{4491A8B5-6B03-581D-5DBE-A156A3D5EF72}"/>
          </ac:spMkLst>
        </pc:spChg>
        <pc:spChg chg="mod">
          <ac:chgData name="Sam Longley" userId="e5f0231a59268a7a" providerId="LiveId" clId="{246E242A-FA31-41A0-81B5-C2A90EB7F042}" dt="2025-08-07T13:24:40.540" v="3659" actId="1076"/>
          <ac:spMkLst>
            <pc:docMk/>
            <pc:sldMk cId="530901391" sldId="270"/>
            <ac:spMk id="5" creationId="{F6AA99A4-CC83-1690-5294-8E030D61D30B}"/>
          </ac:spMkLst>
        </pc:spChg>
        <pc:spChg chg="mod">
          <ac:chgData name="Sam Longley" userId="e5f0231a59268a7a" providerId="LiveId" clId="{246E242A-FA31-41A0-81B5-C2A90EB7F042}" dt="2025-08-07T13:24:36.677" v="3658" actId="1076"/>
          <ac:spMkLst>
            <pc:docMk/>
            <pc:sldMk cId="530901391" sldId="270"/>
            <ac:spMk id="6" creationId="{6AD34CDC-FC59-63D6-32E6-BDCC876F40A2}"/>
          </ac:spMkLst>
        </pc:spChg>
        <pc:spChg chg="add mod">
          <ac:chgData name="Sam Longley" userId="e5f0231a59268a7a" providerId="LiveId" clId="{246E242A-FA31-41A0-81B5-C2A90EB7F042}" dt="2025-08-07T13:25:20.132" v="3711" actId="1076"/>
          <ac:spMkLst>
            <pc:docMk/>
            <pc:sldMk cId="530901391" sldId="270"/>
            <ac:spMk id="8" creationId="{0E9A3664-546F-5308-0F3C-E35D207CBBCE}"/>
          </ac:spMkLst>
        </pc:spChg>
        <pc:spChg chg="add mod">
          <ac:chgData name="Sam Longley" userId="e5f0231a59268a7a" providerId="LiveId" clId="{246E242A-FA31-41A0-81B5-C2A90EB7F042}" dt="2025-08-07T13:25:44.404" v="3717" actId="14100"/>
          <ac:spMkLst>
            <pc:docMk/>
            <pc:sldMk cId="530901391" sldId="270"/>
            <ac:spMk id="10" creationId="{9A0D2031-036C-DFC9-B048-C35DDCDE39A3}"/>
          </ac:spMkLst>
        </pc:spChg>
        <pc:spChg chg="add mod">
          <ac:chgData name="Sam Longley" userId="e5f0231a59268a7a" providerId="LiveId" clId="{246E242A-FA31-41A0-81B5-C2A90EB7F042}" dt="2025-08-07T13:27:14.676" v="3774" actId="255"/>
          <ac:spMkLst>
            <pc:docMk/>
            <pc:sldMk cId="530901391" sldId="270"/>
            <ac:spMk id="12" creationId="{826712F0-BCE7-29CD-FDBE-EAADD8F3E607}"/>
          </ac:spMkLst>
        </pc:spChg>
        <pc:spChg chg="add mod">
          <ac:chgData name="Sam Longley" userId="e5f0231a59268a7a" providerId="LiveId" clId="{246E242A-FA31-41A0-81B5-C2A90EB7F042}" dt="2025-08-07T13:27:35.040" v="3832" actId="20577"/>
          <ac:spMkLst>
            <pc:docMk/>
            <pc:sldMk cId="530901391" sldId="270"/>
            <ac:spMk id="14" creationId="{A6EBF9AE-EAF2-7FF9-6DD4-0AEA7AA605EB}"/>
          </ac:spMkLst>
        </pc:spChg>
      </pc:sldChg>
      <pc:sldChg chg="addSp delSp modSp new mod ord setBg">
        <pc:chgData name="Sam Longley" userId="e5f0231a59268a7a" providerId="LiveId" clId="{246E242A-FA31-41A0-81B5-C2A90EB7F042}" dt="2025-08-07T13:42:51.876" v="4381" actId="27636"/>
        <pc:sldMkLst>
          <pc:docMk/>
          <pc:sldMk cId="2180256335" sldId="271"/>
        </pc:sldMkLst>
        <pc:spChg chg="mod">
          <ac:chgData name="Sam Longley" userId="e5f0231a59268a7a" providerId="LiveId" clId="{246E242A-FA31-41A0-81B5-C2A90EB7F042}" dt="2025-08-07T13:29:20.391" v="3936" actId="1076"/>
          <ac:spMkLst>
            <pc:docMk/>
            <pc:sldMk cId="2180256335" sldId="271"/>
            <ac:spMk id="2" creationId="{BBFFAEF0-D41B-1E78-5553-FD2FB0A17F78}"/>
          </ac:spMkLst>
        </pc:spChg>
        <pc:spChg chg="mod">
          <ac:chgData name="Sam Longley" userId="e5f0231a59268a7a" providerId="LiveId" clId="{246E242A-FA31-41A0-81B5-C2A90EB7F042}" dt="2025-08-07T13:29:24.040" v="3937" actId="1076"/>
          <ac:spMkLst>
            <pc:docMk/>
            <pc:sldMk cId="2180256335" sldId="271"/>
            <ac:spMk id="3" creationId="{BBE2772C-544B-9578-928C-60AB5E0B87A7}"/>
          </ac:spMkLst>
        </pc:spChg>
        <pc:spChg chg="add del mod">
          <ac:chgData name="Sam Longley" userId="e5f0231a59268a7a" providerId="LiveId" clId="{246E242A-FA31-41A0-81B5-C2A90EB7F042}" dt="2025-08-07T13:42:26.341" v="4372" actId="6549"/>
          <ac:spMkLst>
            <pc:docMk/>
            <pc:sldMk cId="2180256335" sldId="271"/>
            <ac:spMk id="4" creationId="{51B12287-28DF-585C-CCBD-E10A036093BB}"/>
          </ac:spMkLst>
        </pc:spChg>
        <pc:spChg chg="mod">
          <ac:chgData name="Sam Longley" userId="e5f0231a59268a7a" providerId="LiveId" clId="{246E242A-FA31-41A0-81B5-C2A90EB7F042}" dt="2025-08-07T13:30:57.081" v="4087" actId="115"/>
          <ac:spMkLst>
            <pc:docMk/>
            <pc:sldMk cId="2180256335" sldId="271"/>
            <ac:spMk id="5" creationId="{B29FBD62-B945-A2CF-1B68-4F2362637CB0}"/>
          </ac:spMkLst>
        </pc:spChg>
        <pc:spChg chg="del">
          <ac:chgData name="Sam Longley" userId="e5f0231a59268a7a" providerId="LiveId" clId="{246E242A-FA31-41A0-81B5-C2A90EB7F042}" dt="2025-08-07T13:29:54.711" v="3940"/>
          <ac:spMkLst>
            <pc:docMk/>
            <pc:sldMk cId="2180256335" sldId="271"/>
            <ac:spMk id="6" creationId="{7BB20944-EE36-630A-4B76-76B93CC176D3}"/>
          </ac:spMkLst>
        </pc:spChg>
        <pc:spChg chg="add mod">
          <ac:chgData name="Sam Longley" userId="e5f0231a59268a7a" providerId="LiveId" clId="{246E242A-FA31-41A0-81B5-C2A90EB7F042}" dt="2025-08-07T13:42:51.876" v="4381" actId="27636"/>
          <ac:spMkLst>
            <pc:docMk/>
            <pc:sldMk cId="2180256335" sldId="271"/>
            <ac:spMk id="10" creationId="{4527BA5D-6D8D-E6E9-FD60-967D56160426}"/>
          </ac:spMkLst>
        </pc:spChg>
        <pc:graphicFrameChg chg="add mod">
          <ac:chgData name="Sam Longley" userId="e5f0231a59268a7a" providerId="LiveId" clId="{246E242A-FA31-41A0-81B5-C2A90EB7F042}" dt="2025-08-07T13:29:52.577" v="3939"/>
          <ac:graphicFrameMkLst>
            <pc:docMk/>
            <pc:sldMk cId="2180256335" sldId="271"/>
            <ac:graphicFrameMk id="7" creationId="{DF1F10DB-1ABC-81AE-5519-34BCF539BCC2}"/>
          </ac:graphicFrameMkLst>
        </pc:graphicFrameChg>
        <pc:graphicFrameChg chg="add del mod modGraphic">
          <ac:chgData name="Sam Longley" userId="e5f0231a59268a7a" providerId="LiveId" clId="{246E242A-FA31-41A0-81B5-C2A90EB7F042}" dt="2025-08-07T13:30:48.538" v="4084" actId="478"/>
          <ac:graphicFrameMkLst>
            <pc:docMk/>
            <pc:sldMk cId="2180256335" sldId="271"/>
            <ac:graphicFrameMk id="8" creationId="{36768923-7AEC-E061-8DEC-195836240605}"/>
          </ac:graphicFrameMkLst>
        </pc:graphicFrameChg>
      </pc:sldChg>
      <pc:sldChg chg="new del">
        <pc:chgData name="Sam Longley" userId="e5f0231a59268a7a" providerId="LiveId" clId="{246E242A-FA31-41A0-81B5-C2A90EB7F042}" dt="2025-08-07T13:43:08.612" v="4384" actId="2696"/>
        <pc:sldMkLst>
          <pc:docMk/>
          <pc:sldMk cId="2500087412" sldId="272"/>
        </pc:sldMkLst>
      </pc:sldChg>
      <pc:sldChg chg="addSp delSp modSp add mod">
        <pc:chgData name="Sam Longley" userId="e5f0231a59268a7a" providerId="LiveId" clId="{246E242A-FA31-41A0-81B5-C2A90EB7F042}" dt="2025-08-07T13:59:26.823" v="4977" actId="1076"/>
        <pc:sldMkLst>
          <pc:docMk/>
          <pc:sldMk cId="2357772722" sldId="273"/>
        </pc:sldMkLst>
        <pc:spChg chg="mod">
          <ac:chgData name="Sam Longley" userId="e5f0231a59268a7a" providerId="LiveId" clId="{246E242A-FA31-41A0-81B5-C2A90EB7F042}" dt="2025-08-07T13:54:16.281" v="4771" actId="1076"/>
          <ac:spMkLst>
            <pc:docMk/>
            <pc:sldMk cId="2357772722" sldId="273"/>
            <ac:spMk id="2" creationId="{27B82729-37DA-4F1B-0DAB-41AB654AF1B8}"/>
          </ac:spMkLst>
        </pc:spChg>
        <pc:spChg chg="mod">
          <ac:chgData name="Sam Longley" userId="e5f0231a59268a7a" providerId="LiveId" clId="{246E242A-FA31-41A0-81B5-C2A90EB7F042}" dt="2025-08-07T13:56:00.293" v="4798" actId="1076"/>
          <ac:spMkLst>
            <pc:docMk/>
            <pc:sldMk cId="2357772722" sldId="273"/>
            <ac:spMk id="3" creationId="{C8592EE9-4492-66FB-7EB6-72EE073A71F7}"/>
          </ac:spMkLst>
        </pc:spChg>
        <pc:spChg chg="mod">
          <ac:chgData name="Sam Longley" userId="e5f0231a59268a7a" providerId="LiveId" clId="{246E242A-FA31-41A0-81B5-C2A90EB7F042}" dt="2025-08-07T13:56:04.684" v="4799" actId="1076"/>
          <ac:spMkLst>
            <pc:docMk/>
            <pc:sldMk cId="2357772722" sldId="273"/>
            <ac:spMk id="4" creationId="{2D744C1F-0AD5-ED80-7410-AE9D130168B2}"/>
          </ac:spMkLst>
        </pc:spChg>
        <pc:spChg chg="del mod">
          <ac:chgData name="Sam Longley" userId="e5f0231a59268a7a" providerId="LiveId" clId="{246E242A-FA31-41A0-81B5-C2A90EB7F042}" dt="2025-08-07T13:44:20.080" v="4484" actId="478"/>
          <ac:spMkLst>
            <pc:docMk/>
            <pc:sldMk cId="2357772722" sldId="273"/>
            <ac:spMk id="5" creationId="{70CBB42E-97CE-3EAA-1155-AC42ABFA8F14}"/>
          </ac:spMkLst>
        </pc:spChg>
        <pc:spChg chg="add mod">
          <ac:chgData name="Sam Longley" userId="e5f0231a59268a7a" providerId="LiveId" clId="{246E242A-FA31-41A0-81B5-C2A90EB7F042}" dt="2025-08-07T13:58:50.367" v="4971" actId="20577"/>
          <ac:spMkLst>
            <pc:docMk/>
            <pc:sldMk cId="2357772722" sldId="273"/>
            <ac:spMk id="8" creationId="{86DFCED6-D302-6ABB-57FB-68AB1F0BD6EA}"/>
          </ac:spMkLst>
        </pc:spChg>
        <pc:spChg chg="del mod">
          <ac:chgData name="Sam Longley" userId="e5f0231a59268a7a" providerId="LiveId" clId="{246E242A-FA31-41A0-81B5-C2A90EB7F042}" dt="2025-08-07T13:44:18.396" v="4483" actId="478"/>
          <ac:spMkLst>
            <pc:docMk/>
            <pc:sldMk cId="2357772722" sldId="273"/>
            <ac:spMk id="10" creationId="{06471A0C-101A-72B9-BD5F-5DDC6260463C}"/>
          </ac:spMkLst>
        </pc:spChg>
        <pc:spChg chg="add mod">
          <ac:chgData name="Sam Longley" userId="e5f0231a59268a7a" providerId="LiveId" clId="{246E242A-FA31-41A0-81B5-C2A90EB7F042}" dt="2025-08-07T13:58:59.654" v="4972" actId="1076"/>
          <ac:spMkLst>
            <pc:docMk/>
            <pc:sldMk cId="2357772722" sldId="273"/>
            <ac:spMk id="11" creationId="{CB837ABD-B03C-C110-EA91-486E4F3AB722}"/>
          </ac:spMkLst>
        </pc:spChg>
        <pc:spChg chg="add mod">
          <ac:chgData name="Sam Longley" userId="e5f0231a59268a7a" providerId="LiveId" clId="{246E242A-FA31-41A0-81B5-C2A90EB7F042}" dt="2025-08-07T13:58:11.669" v="4954" actId="1076"/>
          <ac:spMkLst>
            <pc:docMk/>
            <pc:sldMk cId="2357772722" sldId="273"/>
            <ac:spMk id="13" creationId="{7507AFB4-EA94-7CB9-3E0A-011856F7581F}"/>
          </ac:spMkLst>
        </pc:spChg>
        <pc:spChg chg="add mod">
          <ac:chgData name="Sam Longley" userId="e5f0231a59268a7a" providerId="LiveId" clId="{246E242A-FA31-41A0-81B5-C2A90EB7F042}" dt="2025-08-07T13:58:11.022" v="4953" actId="1076"/>
          <ac:spMkLst>
            <pc:docMk/>
            <pc:sldMk cId="2357772722" sldId="273"/>
            <ac:spMk id="15" creationId="{D8C7620B-1A05-1E3D-9538-1B270F343054}"/>
          </ac:spMkLst>
        </pc:spChg>
        <pc:spChg chg="add mod">
          <ac:chgData name="Sam Longley" userId="e5f0231a59268a7a" providerId="LiveId" clId="{246E242A-FA31-41A0-81B5-C2A90EB7F042}" dt="2025-08-07T13:59:22.114" v="4976" actId="1076"/>
          <ac:spMkLst>
            <pc:docMk/>
            <pc:sldMk cId="2357772722" sldId="273"/>
            <ac:spMk id="17" creationId="{6021E765-7B1C-C3E9-0D78-E3281CF0DEF6}"/>
          </ac:spMkLst>
        </pc:spChg>
        <pc:spChg chg="add mod">
          <ac:chgData name="Sam Longley" userId="e5f0231a59268a7a" providerId="LiveId" clId="{246E242A-FA31-41A0-81B5-C2A90EB7F042}" dt="2025-08-07T13:59:26.823" v="4977" actId="1076"/>
          <ac:spMkLst>
            <pc:docMk/>
            <pc:sldMk cId="2357772722" sldId="273"/>
            <ac:spMk id="19" creationId="{0244C201-10FD-46B4-429E-C3A53A0A2E05}"/>
          </ac:spMkLst>
        </pc:spChg>
        <pc:graphicFrameChg chg="add mod">
          <ac:chgData name="Sam Longley" userId="e5f0231a59268a7a" providerId="LiveId" clId="{246E242A-FA31-41A0-81B5-C2A90EB7F042}" dt="2025-08-07T13:43:26.912" v="4390"/>
          <ac:graphicFrameMkLst>
            <pc:docMk/>
            <pc:sldMk cId="2357772722" sldId="273"/>
            <ac:graphicFrameMk id="6" creationId="{E0A1B011-254C-E461-9D43-C1BE3257DC6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94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0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184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90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28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820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2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98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82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96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44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70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97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00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51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3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84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614813-C883-48B0-89C3-5033C66773C9}" type="datetimeFigureOut">
              <a:rPr lang="en-GB" smtClean="0"/>
              <a:t>07/08/2025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5ECF85-EC72-4766-BB9E-A3A109618D8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1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A325-0705-4AFE-8ED7-23AD3B040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History of Greater Manchester Netball County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E39A8-91B5-4D2F-A728-85DCB2188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230514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4000" b="1" dirty="0"/>
              <a:t>-Known as GMCNA</a:t>
            </a:r>
          </a:p>
          <a:p>
            <a:pPr algn="ctr"/>
            <a:endParaRPr lang="en-GB" sz="4000" b="1" dirty="0"/>
          </a:p>
          <a:p>
            <a:pPr algn="ctr"/>
            <a:endParaRPr lang="en-GB" sz="4000" b="1" dirty="0"/>
          </a:p>
          <a:p>
            <a:pPr algn="ctr"/>
            <a:r>
              <a:rPr lang="en-GB" sz="4000" b="1" i="1" dirty="0"/>
              <a:t>Established in 1974! </a:t>
            </a:r>
          </a:p>
        </p:txBody>
      </p:sp>
    </p:spTree>
    <p:extLst>
      <p:ext uri="{BB962C8B-B14F-4D97-AF65-F5344CB8AC3E}">
        <p14:creationId xmlns:p14="http://schemas.microsoft.com/office/powerpoint/2010/main" val="411328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05FB-A80E-40C4-B3F4-ACEACB1F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39" y="-558926"/>
            <a:ext cx="11723256" cy="1752599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Positions From County League &amp; Competition 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1D44F-F74F-48F8-BF28-499A2F2E6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911" y="649829"/>
            <a:ext cx="4607188" cy="576262"/>
          </a:xfrm>
        </p:spPr>
        <p:txBody>
          <a:bodyPr/>
          <a:lstStyle/>
          <a:p>
            <a:pPr algn="ctr"/>
            <a:r>
              <a:rPr lang="en-GB" b="1" u="sng" dirty="0"/>
              <a:t>Senior Coach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B9A52-3B3F-46DB-8E55-79907B73F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3537" y="1252189"/>
            <a:ext cx="4895056" cy="3249786"/>
          </a:xfrm>
        </p:spPr>
        <p:txBody>
          <a:bodyPr>
            <a:noAutofit/>
          </a:bodyPr>
          <a:lstStyle/>
          <a:p>
            <a:r>
              <a:rPr lang="en-GB" sz="2100" b="1" dirty="0"/>
              <a:t>1974-1978 – Yvonne Spurrell</a:t>
            </a:r>
          </a:p>
          <a:p>
            <a:r>
              <a:rPr lang="en-GB" sz="2100" b="1" dirty="0"/>
              <a:t>1978-1981 – Gabrielle Bramwell</a:t>
            </a:r>
          </a:p>
          <a:p>
            <a:r>
              <a:rPr lang="en-GB" sz="2100" b="1" dirty="0"/>
              <a:t>1981-1983 – Mary Lavin</a:t>
            </a:r>
          </a:p>
          <a:p>
            <a:r>
              <a:rPr lang="en-GB" sz="2100" b="1" dirty="0"/>
              <a:t>1983 – 1990 – Gabrielle Bramwell</a:t>
            </a:r>
          </a:p>
          <a:p>
            <a:r>
              <a:rPr lang="en-GB" sz="2100" b="1" dirty="0"/>
              <a:t>1990-1992 – Iris McGarva</a:t>
            </a:r>
          </a:p>
          <a:p>
            <a:r>
              <a:rPr lang="en-GB" sz="2100" b="1" dirty="0"/>
              <a:t>1992- 1993 – Joan Kirkham</a:t>
            </a:r>
          </a:p>
          <a:p>
            <a:r>
              <a:rPr lang="en-GB" sz="2100" b="1" dirty="0"/>
              <a:t>1993 – 1995 – Pam Heath</a:t>
            </a:r>
          </a:p>
          <a:p>
            <a:r>
              <a:rPr lang="en-GB" sz="2100" b="1" dirty="0"/>
              <a:t>1995 – 2001 – Janet Douthwaite</a:t>
            </a:r>
          </a:p>
          <a:p>
            <a:endParaRPr lang="en-GB" sz="21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CEC2D-CFBA-4F75-B17F-83EB8EE59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3945" y="1252189"/>
            <a:ext cx="4622537" cy="576262"/>
          </a:xfrm>
        </p:spPr>
        <p:txBody>
          <a:bodyPr/>
          <a:lstStyle/>
          <a:p>
            <a:pPr algn="ctr"/>
            <a:r>
              <a:rPr lang="en-GB" b="1" u="sng" dirty="0"/>
              <a:t>Senior Assistant Coach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D6F55-BA5A-4A37-A8AD-243ABF81A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13537" y="4975218"/>
            <a:ext cx="4895056" cy="1519462"/>
          </a:xfrm>
        </p:spPr>
        <p:txBody>
          <a:bodyPr>
            <a:normAutofit/>
          </a:bodyPr>
          <a:lstStyle/>
          <a:p>
            <a:r>
              <a:rPr lang="en-GB" sz="2100" b="1" dirty="0"/>
              <a:t>2001 – 2002 – Marion Lofthouse</a:t>
            </a:r>
          </a:p>
          <a:p>
            <a:r>
              <a:rPr lang="en-GB" sz="2100" b="1" dirty="0"/>
              <a:t>2002 – 2004 – Janet Douthwaite</a:t>
            </a:r>
          </a:p>
          <a:p>
            <a:r>
              <a:rPr lang="en-GB" sz="2100" b="1" dirty="0"/>
              <a:t>2004-2006</a:t>
            </a:r>
            <a:r>
              <a:rPr lang="en-GB" sz="2100" b="1" dirty="0">
                <a:solidFill>
                  <a:srgbClr val="FF0000"/>
                </a:solidFill>
              </a:rPr>
              <a:t>  </a:t>
            </a:r>
            <a:r>
              <a:rPr lang="en-GB" sz="2100" b="1" dirty="0"/>
              <a:t>- Kath Pemberton</a:t>
            </a:r>
          </a:p>
          <a:p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208D0A3-7FED-4857-88A5-38761ADB57E5}"/>
              </a:ext>
            </a:extLst>
          </p:cNvPr>
          <p:cNvSpPr txBox="1">
            <a:spLocks/>
          </p:cNvSpPr>
          <p:nvPr/>
        </p:nvSpPr>
        <p:spPr>
          <a:xfrm>
            <a:off x="7296944" y="1909538"/>
            <a:ext cx="4895056" cy="1519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00" b="1" dirty="0"/>
              <a:t>2001 – 2003 – Kath Pemberton</a:t>
            </a:r>
          </a:p>
          <a:p>
            <a:r>
              <a:rPr lang="en-GB" sz="2100" b="1" dirty="0"/>
              <a:t>2003 – 2004 – Paul Harper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889CB-6F7E-7438-B5F8-184B6DBC5511}"/>
              </a:ext>
            </a:extLst>
          </p:cNvPr>
          <p:cNvSpPr txBox="1"/>
          <p:nvPr/>
        </p:nvSpPr>
        <p:spPr>
          <a:xfrm>
            <a:off x="5866385" y="2986867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>
                <a:solidFill>
                  <a:schemeClr val="accent1">
                    <a:lumMod val="75000"/>
                  </a:schemeClr>
                </a:solidFill>
              </a:rPr>
              <a:t>Senior Team Manager</a:t>
            </a:r>
            <a:endParaRPr lang="en-GB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9C090-9EB8-08AF-B25D-3471DBA097F2}"/>
              </a:ext>
            </a:extLst>
          </p:cNvPr>
          <p:cNvSpPr txBox="1"/>
          <p:nvPr/>
        </p:nvSpPr>
        <p:spPr>
          <a:xfrm>
            <a:off x="7460061" y="3429000"/>
            <a:ext cx="6236804" cy="198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b="1" dirty="0"/>
              <a:t>1</a:t>
            </a:r>
            <a:r>
              <a:rPr lang="en-GB" sz="2100" b="1" dirty="0"/>
              <a:t>991-1992 – Joan Kirkham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b="1" dirty="0"/>
              <a:t>1998-2000- Shirley </a:t>
            </a:r>
            <a:r>
              <a:rPr lang="en-GB" sz="2100" b="1" dirty="0" err="1"/>
              <a:t>Grimsditch</a:t>
            </a:r>
            <a:endParaRPr lang="en-GB" sz="21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b="1" dirty="0"/>
              <a:t>2001-2002 – Kath Pemberton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b="1" dirty="0"/>
              <a:t>2004-2006 – Pat Evans</a:t>
            </a:r>
          </a:p>
        </p:txBody>
      </p:sp>
    </p:spTree>
    <p:extLst>
      <p:ext uri="{BB962C8B-B14F-4D97-AF65-F5344CB8AC3E}">
        <p14:creationId xmlns:p14="http://schemas.microsoft.com/office/powerpoint/2010/main" val="149532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27C9-00FB-47F4-A670-C3DE704AD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812" y="-300920"/>
            <a:ext cx="10018713" cy="1752599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Positions From County League &amp; Competition Days Continued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779D3-EAB3-45DF-AE86-075A477BD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494" y="875417"/>
            <a:ext cx="4607188" cy="576262"/>
          </a:xfrm>
        </p:spPr>
        <p:txBody>
          <a:bodyPr/>
          <a:lstStyle/>
          <a:p>
            <a:pPr algn="ctr"/>
            <a:r>
              <a:rPr lang="en-GB" b="1" u="sng" dirty="0"/>
              <a:t>Under 18/21 Coach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BE7DB-B231-4853-BF7E-423611093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9301" y="1371601"/>
            <a:ext cx="5445865" cy="4846984"/>
          </a:xfrm>
        </p:spPr>
        <p:txBody>
          <a:bodyPr>
            <a:noAutofit/>
          </a:bodyPr>
          <a:lstStyle/>
          <a:p>
            <a:r>
              <a:rPr lang="en-GB" sz="2100" b="1" dirty="0"/>
              <a:t>1974 – 1978 – Iris McGarva</a:t>
            </a:r>
          </a:p>
          <a:p>
            <a:r>
              <a:rPr lang="en-GB" sz="2100" b="1" dirty="0"/>
              <a:t>1978-1980 - Unknown</a:t>
            </a:r>
          </a:p>
          <a:p>
            <a:r>
              <a:rPr lang="en-GB" sz="2100" b="1" dirty="0"/>
              <a:t>1980 – 1981 – Joy Rowlands</a:t>
            </a:r>
          </a:p>
          <a:p>
            <a:r>
              <a:rPr lang="en-GB" sz="2100" b="1" dirty="0"/>
              <a:t>1981- 1983 – Joan Kirkham</a:t>
            </a:r>
          </a:p>
          <a:p>
            <a:r>
              <a:rPr lang="en-GB" sz="2100" b="1" dirty="0"/>
              <a:t>1983-1987 - Unknown</a:t>
            </a:r>
          </a:p>
          <a:p>
            <a:r>
              <a:rPr lang="en-GB" sz="2100" b="1" dirty="0"/>
              <a:t>1987 – 1988 – Cheryl Moss</a:t>
            </a:r>
          </a:p>
          <a:p>
            <a:r>
              <a:rPr lang="en-GB" sz="2100" b="1" dirty="0"/>
              <a:t>1988-1990 – Yvonne Spurrell</a:t>
            </a:r>
          </a:p>
          <a:p>
            <a:r>
              <a:rPr lang="en-GB" sz="2100" b="1" dirty="0"/>
              <a:t>1990 – 1991 – Joan Kirkham</a:t>
            </a:r>
          </a:p>
          <a:p>
            <a:r>
              <a:rPr lang="en-GB" sz="2100" b="1" dirty="0"/>
              <a:t>1991 – 1995 – Janet Douthwaite</a:t>
            </a:r>
          </a:p>
          <a:p>
            <a:r>
              <a:rPr lang="en-GB" sz="2100" b="1" dirty="0"/>
              <a:t>1995 – 1998 – Shirley </a:t>
            </a:r>
            <a:r>
              <a:rPr lang="en-GB" sz="2100" b="1" dirty="0" err="1"/>
              <a:t>Grimsditch</a:t>
            </a:r>
            <a:endParaRPr lang="en-GB" sz="2100" b="1" dirty="0"/>
          </a:p>
          <a:p>
            <a:r>
              <a:rPr lang="en-GB" sz="2100" b="1" dirty="0"/>
              <a:t>1998-1999 – Kath Edwards &amp; Jane Roberts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D93330-5408-4EE9-A51B-B6A896EC124F}"/>
              </a:ext>
            </a:extLst>
          </p:cNvPr>
          <p:cNvSpPr/>
          <p:nvPr/>
        </p:nvSpPr>
        <p:spPr>
          <a:xfrm>
            <a:off x="7641696" y="1109991"/>
            <a:ext cx="3502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Under 18/21 Manager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C3D5805-3A58-4EB0-AE5C-30FD32DDCA4B}"/>
              </a:ext>
            </a:extLst>
          </p:cNvPr>
          <p:cNvSpPr txBox="1">
            <a:spLocks/>
          </p:cNvSpPr>
          <p:nvPr/>
        </p:nvSpPr>
        <p:spPr>
          <a:xfrm>
            <a:off x="7930704" y="1679596"/>
            <a:ext cx="4570734" cy="10482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8400" b="1" dirty="0"/>
              <a:t>1994 – 2001 – Lillian Bradley</a:t>
            </a:r>
          </a:p>
          <a:p>
            <a:r>
              <a:rPr lang="en-GB" sz="8400" b="1" dirty="0"/>
              <a:t>2004-2005 – Sandy Castell</a:t>
            </a:r>
          </a:p>
          <a:p>
            <a:r>
              <a:rPr lang="en-GB" sz="8400" b="1" dirty="0"/>
              <a:t>2005-2006 – Kim Stevens</a:t>
            </a:r>
          </a:p>
          <a:p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1A4CD-F8F4-27C3-8FC0-6C006006FEAC}"/>
              </a:ext>
            </a:extLst>
          </p:cNvPr>
          <p:cNvSpPr txBox="1"/>
          <p:nvPr/>
        </p:nvSpPr>
        <p:spPr>
          <a:xfrm>
            <a:off x="6096000" y="3429000"/>
            <a:ext cx="6251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Under 18 Coach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E0541-F254-E5B2-2207-BF266F06CE12}"/>
              </a:ext>
            </a:extLst>
          </p:cNvPr>
          <p:cNvSpPr txBox="1"/>
          <p:nvPr/>
        </p:nvSpPr>
        <p:spPr>
          <a:xfrm>
            <a:off x="6170991" y="4039849"/>
            <a:ext cx="633044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1999 – 2001 – Kath Edwards &amp; Jane Roberts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2001-2002 – Ann Donohue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2002-2005 – Ann Donohue &amp; Michelle Gilkes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2005 -2006 – Michelle Gilkes</a:t>
            </a:r>
          </a:p>
          <a:p>
            <a:pPr>
              <a:buClr>
                <a:schemeClr val="accent1">
                  <a:lumMod val="75000"/>
                </a:schemeClr>
              </a:buClr>
              <a:buSzPct val="145000"/>
            </a:pPr>
            <a:r>
              <a:rPr lang="en-GB" sz="2100" b="1" dirty="0"/>
              <a:t>                                         &amp; Jane </a:t>
            </a:r>
            <a:r>
              <a:rPr lang="en-GB" sz="2100" b="1" dirty="0" err="1"/>
              <a:t>Couperthwaite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417161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29BA22-289A-DBE6-659F-5CFBB172C12C}"/>
              </a:ext>
            </a:extLst>
          </p:cNvPr>
          <p:cNvSpPr txBox="1"/>
          <p:nvPr/>
        </p:nvSpPr>
        <p:spPr>
          <a:xfrm>
            <a:off x="1716983" y="233426"/>
            <a:ext cx="10239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/>
              <a:t>Positions From County League &amp; Competition Days Continued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C2A42-0CA1-624A-353E-E533C7BE0156}"/>
              </a:ext>
            </a:extLst>
          </p:cNvPr>
          <p:cNvSpPr txBox="1"/>
          <p:nvPr/>
        </p:nvSpPr>
        <p:spPr>
          <a:xfrm>
            <a:off x="852279" y="877267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Under 16 Coach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43D988-3FE2-F9BB-9B28-83EB7E58A50F}"/>
              </a:ext>
            </a:extLst>
          </p:cNvPr>
          <p:cNvSpPr txBox="1"/>
          <p:nvPr/>
        </p:nvSpPr>
        <p:spPr>
          <a:xfrm>
            <a:off x="1736860" y="1424825"/>
            <a:ext cx="6097656" cy="246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1998– 2001 – Kath Edwards &amp; Jane Roberts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2001- 2002 – Kath Edwards &amp; Laura Banks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2002-2003 – Kath Pemberton &amp; Sam Longley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2004-2005 – Pat Woods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2005-2006 – Pat Woods &amp; Laura Weston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01D57D-A0F9-437A-96C8-C4E28F165201}"/>
              </a:ext>
            </a:extLst>
          </p:cNvPr>
          <p:cNvSpPr txBox="1"/>
          <p:nvPr/>
        </p:nvSpPr>
        <p:spPr>
          <a:xfrm>
            <a:off x="6636854" y="901605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Under 16 Team Manager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36708-A44C-5002-7222-C4FD0BD68C92}"/>
              </a:ext>
            </a:extLst>
          </p:cNvPr>
          <p:cNvSpPr txBox="1"/>
          <p:nvPr/>
        </p:nvSpPr>
        <p:spPr>
          <a:xfrm>
            <a:off x="8028332" y="1254480"/>
            <a:ext cx="6097656" cy="198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1999-2000 – Lillian Bradley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2001-2002 – Kath Pemberton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2002-2003 – Sandy Castell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2004 – 2006 – Angela Hoyle</a:t>
            </a:r>
            <a:endParaRPr lang="en-GB" sz="2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9ACCAE-F71C-74BA-FB1B-3D6CCA2694ED}"/>
              </a:ext>
            </a:extLst>
          </p:cNvPr>
          <p:cNvSpPr txBox="1"/>
          <p:nvPr/>
        </p:nvSpPr>
        <p:spPr>
          <a:xfrm>
            <a:off x="739222" y="3890821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Under 14 Coach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D97D4-518E-CAE3-2B99-C1B8284911B7}"/>
              </a:ext>
            </a:extLst>
          </p:cNvPr>
          <p:cNvSpPr txBox="1"/>
          <p:nvPr/>
        </p:nvSpPr>
        <p:spPr>
          <a:xfrm>
            <a:off x="1716983" y="4375569"/>
            <a:ext cx="6286500" cy="198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1998– 1999 – Lady Sheila Driver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1999- 2000 – Melaine </a:t>
            </a:r>
            <a:r>
              <a:rPr lang="en-GB" sz="2100" b="1" dirty="0" err="1"/>
              <a:t>Richens</a:t>
            </a:r>
            <a:r>
              <a:rPr lang="en-GB" sz="2100" b="1" dirty="0"/>
              <a:t> &amp; Rita Dixon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2001-2003 – Ingrid Browne &amp; Lizzie Anderson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2004-2006 – Ingrid Browne &amp; Rebecca Jaques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0C8D22-35BC-69EB-060D-DF6E608F49A0}"/>
              </a:ext>
            </a:extLst>
          </p:cNvPr>
          <p:cNvSpPr txBox="1"/>
          <p:nvPr/>
        </p:nvSpPr>
        <p:spPr>
          <a:xfrm>
            <a:off x="6154806" y="3967765"/>
            <a:ext cx="7061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Under 14 Team Manager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C23043-C1F4-5D0A-BD73-59F787AA4DAB}"/>
              </a:ext>
            </a:extLst>
          </p:cNvPr>
          <p:cNvSpPr txBox="1"/>
          <p:nvPr/>
        </p:nvSpPr>
        <p:spPr>
          <a:xfrm>
            <a:off x="8251959" y="4490985"/>
            <a:ext cx="7061752" cy="52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1998– 2006 – Kath Moss</a:t>
            </a:r>
          </a:p>
        </p:txBody>
      </p:sp>
    </p:spTree>
    <p:extLst>
      <p:ext uri="{BB962C8B-B14F-4D97-AF65-F5344CB8AC3E}">
        <p14:creationId xmlns:p14="http://schemas.microsoft.com/office/powerpoint/2010/main" val="416537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4E5E6-4FD1-0759-036C-AABD3C6C4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0249" y="825719"/>
            <a:ext cx="4951745" cy="576262"/>
          </a:xfrm>
        </p:spPr>
        <p:txBody>
          <a:bodyPr/>
          <a:lstStyle/>
          <a:p>
            <a:r>
              <a:rPr lang="en-US" b="1" u="sng" dirty="0"/>
              <a:t>Match &amp; Tournament Officer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tx1"/>
                </a:solidFill>
              </a:rPr>
              <a:t>2001-2003 – Jacqueline Ashworth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D4A99-79A1-C152-61F9-71B29ABEBF5A}"/>
              </a:ext>
            </a:extLst>
          </p:cNvPr>
          <p:cNvSpPr txBox="1"/>
          <p:nvPr/>
        </p:nvSpPr>
        <p:spPr>
          <a:xfrm>
            <a:off x="1480863" y="1662622"/>
            <a:ext cx="6097656" cy="19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2800" b="1" u="sng" dirty="0" err="1">
                <a:solidFill>
                  <a:schemeClr val="accent1">
                    <a:lumMod val="75000"/>
                  </a:schemeClr>
                </a:solidFill>
              </a:rPr>
              <a:t>evelopment</a:t>
            </a:r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 Officer</a:t>
            </a:r>
            <a:endParaRPr lang="en-GB" sz="1800" b="1" u="sng" dirty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1999-2000 – Ginny Edgar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2004-2006 – Debbie Morgan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2006- 2011 – Sandy Castell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CBE1C5-A831-6EC6-5DFF-C686CE1405EA}"/>
              </a:ext>
            </a:extLst>
          </p:cNvPr>
          <p:cNvSpPr txBox="1"/>
          <p:nvPr/>
        </p:nvSpPr>
        <p:spPr>
          <a:xfrm>
            <a:off x="7548770" y="389413"/>
            <a:ext cx="6097656" cy="3381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Publicity</a:t>
            </a:r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 Officer</a:t>
            </a:r>
            <a:endParaRPr lang="en-GB" sz="1800" b="1" u="sng" dirty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1982-1985 – Lina Crawford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1990-1992 – Celia Poole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1998-1999 – Barbara Bishop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2004-2007 – Barbara Bishop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2007-2011 – Carrie Millerchip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GB" sz="2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3E475-9590-6EC1-292D-B5ADDD779AF7}"/>
              </a:ext>
            </a:extLst>
          </p:cNvPr>
          <p:cNvSpPr txBox="1"/>
          <p:nvPr/>
        </p:nvSpPr>
        <p:spPr>
          <a:xfrm>
            <a:off x="1518561" y="3850650"/>
            <a:ext cx="3401175" cy="144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2800" b="1" u="sng" dirty="0" err="1">
                <a:solidFill>
                  <a:schemeClr val="accent1">
                    <a:lumMod val="75000"/>
                  </a:schemeClr>
                </a:solidFill>
              </a:rPr>
              <a:t>isability</a:t>
            </a:r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 Officer</a:t>
            </a:r>
            <a:endParaRPr lang="en-GB" sz="2800" b="1" u="sng" dirty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2004-2007 – Joy Gerber 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2008-2011 – Sam Longley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A0382-E0E4-07A5-2B06-AA0812FE232E}"/>
              </a:ext>
            </a:extLst>
          </p:cNvPr>
          <p:cNvSpPr txBox="1"/>
          <p:nvPr/>
        </p:nvSpPr>
        <p:spPr>
          <a:xfrm>
            <a:off x="1689519" y="5336339"/>
            <a:ext cx="6698974" cy="957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Fundraising</a:t>
            </a:r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 Officer</a:t>
            </a:r>
            <a:endParaRPr lang="en-GB" sz="2800" b="1" u="sng" dirty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2008-2011 – Juliet Williams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CB8A65-A198-0641-14F4-B174EDCB92F7}"/>
              </a:ext>
            </a:extLst>
          </p:cNvPr>
          <p:cNvSpPr txBox="1"/>
          <p:nvPr/>
        </p:nvSpPr>
        <p:spPr>
          <a:xfrm>
            <a:off x="7323952" y="4716262"/>
            <a:ext cx="6698974" cy="19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Safeguarding</a:t>
            </a:r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 Officer/Welfare</a:t>
            </a:r>
            <a:endParaRPr lang="en-GB" sz="2800" b="1" u="sng" dirty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2004-2010 – Chris Whitmore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2010-2011 – Lesley Smith</a:t>
            </a:r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2024- to date – Nicola Wells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FD260-2C48-DC3C-6375-1AE813071AA4}"/>
              </a:ext>
            </a:extLst>
          </p:cNvPr>
          <p:cNvSpPr txBox="1"/>
          <p:nvPr/>
        </p:nvSpPr>
        <p:spPr>
          <a:xfrm>
            <a:off x="7323952" y="3443053"/>
            <a:ext cx="6698974" cy="957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Marketing &amp; Website</a:t>
            </a:r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 Officer</a:t>
            </a:r>
            <a:endParaRPr lang="en-GB" sz="2800" b="1" u="sng" dirty="0"/>
          </a:p>
          <a:p>
            <a:pPr marL="285750" indent="-28575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2021-to date – Kat Richardson</a:t>
            </a:r>
          </a:p>
        </p:txBody>
      </p:sp>
    </p:spTree>
    <p:extLst>
      <p:ext uri="{BB962C8B-B14F-4D97-AF65-F5344CB8AC3E}">
        <p14:creationId xmlns:p14="http://schemas.microsoft.com/office/powerpoint/2010/main" val="86611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E50BB0-5C3F-B173-6EC5-A9CCF9C9CC52}"/>
              </a:ext>
            </a:extLst>
          </p:cNvPr>
          <p:cNvSpPr txBox="1">
            <a:spLocks/>
          </p:cNvSpPr>
          <p:nvPr/>
        </p:nvSpPr>
        <p:spPr>
          <a:xfrm>
            <a:off x="1488812" y="2135071"/>
            <a:ext cx="460718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b="0" kern="1200" cap="none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b="1" u="sn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F006D-0AA5-CD70-D858-04D0883E3E4D}"/>
              </a:ext>
            </a:extLst>
          </p:cNvPr>
          <p:cNvSpPr txBox="1"/>
          <p:nvPr/>
        </p:nvSpPr>
        <p:spPr>
          <a:xfrm>
            <a:off x="2124916" y="5752681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County Competition Officer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A496B2-6358-D5DF-16B8-7F0710C8FB7E}"/>
              </a:ext>
            </a:extLst>
          </p:cNvPr>
          <p:cNvSpPr txBox="1"/>
          <p:nvPr/>
        </p:nvSpPr>
        <p:spPr>
          <a:xfrm>
            <a:off x="2506519" y="6295655"/>
            <a:ext cx="609765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tx1"/>
                </a:solidFill>
              </a:rPr>
              <a:t>2006 – to </a:t>
            </a:r>
            <a:r>
              <a:rPr lang="en-GB" sz="2100" b="1">
                <a:solidFill>
                  <a:schemeClr val="tx1"/>
                </a:solidFill>
              </a:rPr>
              <a:t>date - </a:t>
            </a:r>
            <a:r>
              <a:rPr lang="en-GB" sz="2100" b="1" dirty="0">
                <a:solidFill>
                  <a:schemeClr val="tx1"/>
                </a:solidFill>
              </a:rPr>
              <a:t>Dawn 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7D3E2D-70FC-1FC4-D038-0DE5A1A7EC14}"/>
              </a:ext>
            </a:extLst>
          </p:cNvPr>
          <p:cNvSpPr txBox="1"/>
          <p:nvPr/>
        </p:nvSpPr>
        <p:spPr>
          <a:xfrm>
            <a:off x="544166" y="146847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>
                <a:solidFill>
                  <a:schemeClr val="accent1">
                    <a:lumMod val="75000"/>
                  </a:schemeClr>
                </a:solidFill>
              </a:rPr>
              <a:t>Fixtures Secretary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F9CB30-C50E-436E-E403-1A0F3DC05F48}"/>
              </a:ext>
            </a:extLst>
          </p:cNvPr>
          <p:cNvSpPr txBox="1"/>
          <p:nvPr/>
        </p:nvSpPr>
        <p:spPr>
          <a:xfrm>
            <a:off x="1665609" y="759587"/>
            <a:ext cx="6097656" cy="488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1974 - 1976 – C Thomas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1976 - 1978 – Carolyn Archer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1978 – 1979 – Kath Knowles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1979 – 1980 – Mary Crolla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1980 – 1984 – Mary Birchall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1984 – 1988 – Alison Joy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1988 – 1989 – Marjorie Jackson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1989 – 1996 – Betty Mellor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1996 – 2001 – Lillian Bradley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2001 – 2006 – Sandy Castell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122F11-FE15-F10B-F992-F9AC10E8A30F}"/>
              </a:ext>
            </a:extLst>
          </p:cNvPr>
          <p:cNvSpPr txBox="1"/>
          <p:nvPr/>
        </p:nvSpPr>
        <p:spPr>
          <a:xfrm>
            <a:off x="6096000" y="981006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>
                <a:solidFill>
                  <a:schemeClr val="accent1">
                    <a:lumMod val="75000"/>
                  </a:schemeClr>
                </a:solidFill>
              </a:rPr>
              <a:t>Co-Opted Members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06FA3-E6B4-2A6E-0A56-7184EAC7B2F3}"/>
              </a:ext>
            </a:extLst>
          </p:cNvPr>
          <p:cNvSpPr txBox="1"/>
          <p:nvPr/>
        </p:nvSpPr>
        <p:spPr>
          <a:xfrm>
            <a:off x="6555307" y="1627337"/>
            <a:ext cx="6097656" cy="572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</a:t>
            </a:r>
            <a:r>
              <a:rPr lang="en-GB" sz="2100" b="1" dirty="0"/>
              <a:t>001-2002 - Pat Evans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2002-2003 - Pat Evans, Lillian Bradley &amp; 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</a:pPr>
            <a:r>
              <a:rPr lang="en-GB" sz="2100" b="1" dirty="0"/>
              <a:t>						Shelley Walker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2004-2006 - Jacqueline Ashworth &amp; Pat Evans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2006 - 2007 - Mavis Yates &amp; Sandra Rycroft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2007-2008 - Mavis Yates, Sandra Rycroft &amp;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</a:pPr>
            <a:r>
              <a:rPr lang="en-GB" sz="2100" b="1" dirty="0"/>
              <a:t>                                           Janet Murray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2008-2010 - Mavis Yates, Lesley Smith &amp;</a:t>
            </a:r>
          </a:p>
          <a:p>
            <a:pPr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</a:pPr>
            <a:r>
              <a:rPr lang="en-GB" sz="2100" b="1" dirty="0"/>
              <a:t>                                             Mary Burchill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2010-2011 - Mavis Yates, Mary Burchill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GB" sz="1800" b="1" dirty="0"/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461217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C7841-1368-8B1F-05A0-62BC7AC29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2604" y="778670"/>
            <a:ext cx="5632473" cy="576262"/>
          </a:xfrm>
        </p:spPr>
        <p:txBody>
          <a:bodyPr/>
          <a:lstStyle/>
          <a:p>
            <a:r>
              <a:rPr lang="en-US" sz="3600" b="1" u="sng" dirty="0"/>
              <a:t>County Performance Lead </a:t>
            </a:r>
            <a:endParaRPr lang="en-GB" sz="3600" b="1" u="sng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1A8B5-6B03-581D-5DBE-A156A3D5E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312" y="833438"/>
            <a:ext cx="4895056" cy="2455862"/>
          </a:xfrm>
        </p:spPr>
        <p:txBody>
          <a:bodyPr/>
          <a:lstStyle/>
          <a:p>
            <a:r>
              <a:rPr lang="en-GB" sz="2100" b="1" dirty="0"/>
              <a:t>?-to date – Sam Longley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A99A4-CC83-1690-5294-8E030D61D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56175" y="1485107"/>
            <a:ext cx="5241372" cy="576262"/>
          </a:xfrm>
        </p:spPr>
        <p:txBody>
          <a:bodyPr/>
          <a:lstStyle/>
          <a:p>
            <a:r>
              <a:rPr lang="en-US" sz="3600" b="1" u="sng" dirty="0"/>
              <a:t>County Academy Officer</a:t>
            </a:r>
            <a:endParaRPr lang="en-GB" sz="3600" b="1" u="sng" dirty="0"/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34CDC-FC59-63D6-32E6-BDCC876F4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39810" y="1480741"/>
            <a:ext cx="4895056" cy="2455862"/>
          </a:xfrm>
        </p:spPr>
        <p:txBody>
          <a:bodyPr/>
          <a:lstStyle/>
          <a:p>
            <a:r>
              <a:rPr lang="en-GB" sz="2100" b="1" dirty="0"/>
              <a:t>2008-2011 – Sandra Rycroft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A3664-546F-5308-0F3C-E35D207CBBCE}"/>
              </a:ext>
            </a:extLst>
          </p:cNvPr>
          <p:cNvSpPr txBox="1"/>
          <p:nvPr/>
        </p:nvSpPr>
        <p:spPr>
          <a:xfrm>
            <a:off x="1262269" y="2029489"/>
            <a:ext cx="8023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County Academy Coaches Under 15’s </a:t>
            </a:r>
            <a:endParaRPr lang="en-GB" sz="3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D2031-036C-DFC9-B048-C35DDCDE39A3}"/>
              </a:ext>
            </a:extLst>
          </p:cNvPr>
          <p:cNvSpPr txBox="1"/>
          <p:nvPr/>
        </p:nvSpPr>
        <p:spPr>
          <a:xfrm>
            <a:off x="1428749" y="4111273"/>
            <a:ext cx="7856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County Academy Coaches Under 13’s </a:t>
            </a:r>
            <a:endParaRPr lang="en-GB" sz="3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6712F0-BCE7-29CD-FDBE-EAADD8F3E607}"/>
              </a:ext>
            </a:extLst>
          </p:cNvPr>
          <p:cNvSpPr txBox="1"/>
          <p:nvPr/>
        </p:nvSpPr>
        <p:spPr>
          <a:xfrm>
            <a:off x="1856132" y="2883342"/>
            <a:ext cx="64157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2024-2025 - Terri Monaghan &amp; Mark Lees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BF9AE-EAF2-7FF9-6DD4-0AEA7AA605EB}"/>
              </a:ext>
            </a:extLst>
          </p:cNvPr>
          <p:cNvSpPr txBox="1"/>
          <p:nvPr/>
        </p:nvSpPr>
        <p:spPr>
          <a:xfrm>
            <a:off x="1945584" y="5002724"/>
            <a:ext cx="6415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1800" b="1" dirty="0"/>
              <a:t>2024-2025 - </a:t>
            </a:r>
            <a:r>
              <a:rPr lang="en-GB" b="1" dirty="0"/>
              <a:t>Kath Edwards &amp; Celia Poole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53090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404F-2EFE-46A1-A9B1-8F71B181D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90501"/>
            <a:ext cx="10018713" cy="1752599"/>
          </a:xfrm>
        </p:spPr>
        <p:txBody>
          <a:bodyPr/>
          <a:lstStyle/>
          <a:p>
            <a:r>
              <a:rPr lang="en-GB" b="1" u="sng" dirty="0"/>
              <a:t>Past Captains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4D5C9-55D8-47F2-ADA9-CE5A60472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1774825"/>
            <a:ext cx="4607188" cy="576262"/>
          </a:xfrm>
        </p:spPr>
        <p:txBody>
          <a:bodyPr/>
          <a:lstStyle/>
          <a:p>
            <a:pPr algn="ctr"/>
            <a:r>
              <a:rPr lang="en-GB" sz="3600" b="1" u="sng" dirty="0"/>
              <a:t>Under 21’s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F4EC3-C958-4386-A92C-F59F319B8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0376" y="2466976"/>
            <a:ext cx="4895056" cy="835024"/>
          </a:xfrm>
        </p:spPr>
        <p:txBody>
          <a:bodyPr/>
          <a:lstStyle/>
          <a:p>
            <a:r>
              <a:rPr lang="en-GB" b="1" dirty="0"/>
              <a:t>1993-1994 – Pip </a:t>
            </a:r>
            <a:r>
              <a:rPr lang="en-GB" b="1" dirty="0" err="1"/>
              <a:t>Mcleod</a:t>
            </a:r>
            <a:r>
              <a:rPr lang="en-GB" b="1" dirty="0"/>
              <a:t> (nee Burns)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47D0F-2BD8-4272-9D87-C02E448C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94787" y="1916907"/>
            <a:ext cx="4622537" cy="576262"/>
          </a:xfrm>
        </p:spPr>
        <p:txBody>
          <a:bodyPr/>
          <a:lstStyle/>
          <a:p>
            <a:pPr algn="ctr"/>
            <a:r>
              <a:rPr lang="en-GB" sz="3600" b="1" u="sng" dirty="0"/>
              <a:t>Seniors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36E49-5148-491B-B971-FD9E91241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7967" y="2624138"/>
            <a:ext cx="4895056" cy="2455862"/>
          </a:xfrm>
        </p:spPr>
        <p:txBody>
          <a:bodyPr/>
          <a:lstStyle/>
          <a:p>
            <a:r>
              <a:rPr lang="en-GB" b="1" dirty="0"/>
              <a:t>Late 70’s/Early 80’s – Joan Dunn</a:t>
            </a:r>
          </a:p>
          <a:p>
            <a:r>
              <a:rPr lang="en-GB" b="1" dirty="0"/>
              <a:t>1994 – 2001 – Pip McLeod (nee Burns)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3A6264-1538-4D29-9CD2-3516930B1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61" y="3060334"/>
            <a:ext cx="3905373" cy="30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6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C84A-3FD6-4F4E-9D3B-4C0A9672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How did GMCNA begin?</a:t>
            </a:r>
          </a:p>
        </p:txBody>
      </p:sp>
      <p:pic>
        <p:nvPicPr>
          <p:cNvPr id="1026" name="Picture 1" descr="GMC_Netball_Logo[1]">
            <a:extLst>
              <a:ext uri="{FF2B5EF4-FFF2-40B4-BE49-F238E27FC236}">
                <a16:creationId xmlns:a16="http://schemas.microsoft.com/office/drawing/2014/main" id="{5E769043-EBF0-4F51-BBF1-C1D02B1C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265" y="633101"/>
            <a:ext cx="1932299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0B898-2DBA-4597-25EE-599B7AEF98D1}"/>
              </a:ext>
            </a:extLst>
          </p:cNvPr>
          <p:cNvSpPr txBox="1"/>
          <p:nvPr/>
        </p:nvSpPr>
        <p:spPr>
          <a:xfrm>
            <a:off x="1179576" y="3342736"/>
            <a:ext cx="10122408" cy="235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Manchester County Netball Association (GMCNA)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established in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1974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following changes to county boundaries under the Local Government Act. Prior to this, teams and players in the area were affiliated with either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Lancashire or Cheshire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With the creation of the Greater Manchester metropolitan county, GMCNA was formed to support netball across the newly defined region.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colours were decided by the colour of someone who was knitting in the first meeting and the wool colour was orange!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C5767-EAF8-2E7F-7CAE-DB110C7FD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81" y="506100"/>
            <a:ext cx="1932299" cy="19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2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AEF0-D41B-1E78-5553-FD2FB0A1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-178905"/>
            <a:ext cx="10018713" cy="1752599"/>
          </a:xfrm>
        </p:spPr>
        <p:txBody>
          <a:bodyPr/>
          <a:lstStyle/>
          <a:p>
            <a:r>
              <a:rPr lang="en-US" b="1" u="sng" dirty="0"/>
              <a:t>Honorary Positions with England Netball</a:t>
            </a:r>
            <a:endParaRPr lang="en-GB" b="1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772C-544B-9578-928C-60AB5E0B8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245" y="1255954"/>
            <a:ext cx="4607188" cy="576262"/>
          </a:xfrm>
        </p:spPr>
        <p:txBody>
          <a:bodyPr/>
          <a:lstStyle/>
          <a:p>
            <a:r>
              <a:rPr lang="en-US" b="1" u="sng" dirty="0"/>
              <a:t>Honorary Life Members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12287-28DF-585C-CCBD-E10A03609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2607" y="2015331"/>
            <a:ext cx="4895056" cy="2455862"/>
          </a:xfrm>
        </p:spPr>
        <p:txBody>
          <a:bodyPr>
            <a:noAutofit/>
          </a:bodyPr>
          <a:lstStyle/>
          <a:p>
            <a:r>
              <a:rPr lang="en-US" sz="2100" b="1" dirty="0"/>
              <a:t>Barbara Bishop</a:t>
            </a:r>
          </a:p>
          <a:p>
            <a:r>
              <a:rPr lang="en-US" sz="2100" b="1" dirty="0"/>
              <a:t>Cheryl Dewhirst</a:t>
            </a:r>
          </a:p>
          <a:p>
            <a:r>
              <a:rPr lang="en-US" sz="2100" b="1" dirty="0"/>
              <a:t>2019 -Angela Hoyle</a:t>
            </a:r>
          </a:p>
          <a:p>
            <a:r>
              <a:rPr lang="en-GB" sz="2100" b="1" dirty="0"/>
              <a:t>2019 - Kath Edwards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FBD62-B945-A2CF-1B68-4F2362637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486" y="1285563"/>
            <a:ext cx="4622537" cy="576262"/>
          </a:xfrm>
        </p:spPr>
        <p:txBody>
          <a:bodyPr/>
          <a:lstStyle/>
          <a:p>
            <a:r>
              <a:rPr lang="en-US" b="1" u="sng" dirty="0"/>
              <a:t>Long Service Awards</a:t>
            </a:r>
            <a:endParaRPr lang="en-GB" b="1" u="sng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527BA5D-6D8D-E6E9-FD60-967D56160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44226" y="2098361"/>
            <a:ext cx="4895056" cy="4342195"/>
          </a:xfrm>
        </p:spPr>
        <p:txBody>
          <a:bodyPr>
            <a:normAutofit/>
          </a:bodyPr>
          <a:lstStyle/>
          <a:p>
            <a:r>
              <a:rPr lang="en-US" sz="2100" b="1" dirty="0"/>
              <a:t>1993 - Angela Hoyle, Kath Moss, Yvonne Spurrell, Alice Thornley, Mavis Yates</a:t>
            </a:r>
          </a:p>
          <a:p>
            <a:r>
              <a:rPr lang="en-US" sz="2100" b="1" dirty="0"/>
              <a:t>2006 - Jan Turley</a:t>
            </a:r>
          </a:p>
          <a:p>
            <a:r>
              <a:rPr lang="en-US" sz="2100" b="1" dirty="0"/>
              <a:t>2007 - Jacqueline Ashworth &amp; Kath Edwards</a:t>
            </a:r>
          </a:p>
          <a:p>
            <a:r>
              <a:rPr lang="en-US" sz="2100" b="1" dirty="0"/>
              <a:t>2008 - Kath Pemberton</a:t>
            </a:r>
          </a:p>
          <a:p>
            <a:r>
              <a:rPr lang="en-US" sz="2100" b="1" dirty="0"/>
              <a:t>2009 - Janet Murray</a:t>
            </a:r>
          </a:p>
          <a:p>
            <a:r>
              <a:rPr lang="en-US" sz="2100" b="1" dirty="0"/>
              <a:t>2016 - Cheryl Dewhirst</a:t>
            </a:r>
          </a:p>
          <a:p>
            <a:r>
              <a:rPr lang="en-US" sz="2100" b="1" dirty="0"/>
              <a:t>2019 - Mary Slade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25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ADF0C-3446-4363-1D19-F63DD5C09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2729-37DA-4F1B-0DAB-41AB654A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189" y="-496645"/>
            <a:ext cx="10018713" cy="1752599"/>
          </a:xfrm>
        </p:spPr>
        <p:txBody>
          <a:bodyPr/>
          <a:lstStyle/>
          <a:p>
            <a:r>
              <a:rPr lang="en-US" b="1" u="sng" dirty="0"/>
              <a:t>Honorary Positions with GMCNA</a:t>
            </a:r>
            <a:endParaRPr lang="en-GB" b="1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2EE9-4492-66FB-7EB6-72EE073A7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4189" y="1143153"/>
            <a:ext cx="3937669" cy="576262"/>
          </a:xfrm>
        </p:spPr>
        <p:txBody>
          <a:bodyPr/>
          <a:lstStyle/>
          <a:p>
            <a:r>
              <a:rPr lang="en-US" b="1" u="sng" dirty="0"/>
              <a:t>Honorary Life Members  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44C1F-0AD5-ED80-7410-AE9D13016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9967" y="1371092"/>
            <a:ext cx="3614463" cy="2522917"/>
          </a:xfrm>
        </p:spPr>
        <p:txBody>
          <a:bodyPr>
            <a:noAutofit/>
          </a:bodyPr>
          <a:lstStyle/>
          <a:p>
            <a:r>
              <a:rPr lang="en-US" sz="2100" b="1" dirty="0"/>
              <a:t>Eva Barnes</a:t>
            </a:r>
          </a:p>
          <a:p>
            <a:r>
              <a:rPr lang="en-US" sz="2100" b="1" dirty="0" err="1"/>
              <a:t>Alexena</a:t>
            </a:r>
            <a:r>
              <a:rPr lang="en-US" sz="2100" b="1" dirty="0"/>
              <a:t> Morrison</a:t>
            </a:r>
          </a:p>
          <a:p>
            <a:r>
              <a:rPr lang="en-US" sz="2100" b="1" dirty="0"/>
              <a:t>Alice Thornley</a:t>
            </a:r>
          </a:p>
          <a:p>
            <a:r>
              <a:rPr lang="en-US" sz="2100" b="1" dirty="0"/>
              <a:t>Mavis Yates</a:t>
            </a:r>
          </a:p>
          <a:p>
            <a:r>
              <a:rPr lang="en-US" sz="2100" b="1" dirty="0"/>
              <a:t>Iris McGarva</a:t>
            </a:r>
          </a:p>
          <a:p>
            <a:endParaRPr lang="en-GB" sz="21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A1B011-254C-E461-9D43-C1BE3257DC6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07950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500">
                  <a:extLst>
                    <a:ext uri="{9D8B030D-6E8A-4147-A177-3AD203B41FA5}">
                      <a16:colId xmlns:a16="http://schemas.microsoft.com/office/drawing/2014/main" val="69767868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Eva Barnes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06724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Alexena Morrison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48786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Alice Thornley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15183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Mavis Yates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46979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Iris McGarva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75627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6DFCED6-D302-6ABB-57FB-68AB1F0BD6EA}"/>
              </a:ext>
            </a:extLst>
          </p:cNvPr>
          <p:cNvSpPr txBox="1"/>
          <p:nvPr/>
        </p:nvSpPr>
        <p:spPr>
          <a:xfrm>
            <a:off x="5993295" y="774801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Honorary Life Member &amp; </a:t>
            </a:r>
          </a:p>
          <a:p>
            <a:pPr algn="ctr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Hall of Fame Legends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37ABD-B03C-C110-EA91-486E4F3AB722}"/>
              </a:ext>
            </a:extLst>
          </p:cNvPr>
          <p:cNvSpPr txBox="1"/>
          <p:nvPr/>
        </p:nvSpPr>
        <p:spPr>
          <a:xfrm>
            <a:off x="7560365" y="1562673"/>
            <a:ext cx="4234069" cy="1981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2025 - Kath Moss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2025 - Kath Edwards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2025 - Kath Pemberton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2025 - Janet Murray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07AFB4-EA94-7CB9-3E0A-011856F7581F}"/>
              </a:ext>
            </a:extLst>
          </p:cNvPr>
          <p:cNvSpPr txBox="1"/>
          <p:nvPr/>
        </p:nvSpPr>
        <p:spPr>
          <a:xfrm>
            <a:off x="208721" y="4472609"/>
            <a:ext cx="6895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Hall of Fame - Service to Netball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7620B-1A05-1E3D-9538-1B270F343054}"/>
              </a:ext>
            </a:extLst>
          </p:cNvPr>
          <p:cNvSpPr txBox="1"/>
          <p:nvPr/>
        </p:nvSpPr>
        <p:spPr>
          <a:xfrm>
            <a:off x="1626705" y="4936070"/>
            <a:ext cx="6102626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 b="1" dirty="0"/>
              <a:t>2025 - Cheryl Dewhirst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400" b="1" dirty="0"/>
              <a:t>2025 - Joan Dunn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1E765-7B1C-C3E9-0D78-E3281CF0DEF6}"/>
              </a:ext>
            </a:extLst>
          </p:cNvPr>
          <p:cNvSpPr txBox="1"/>
          <p:nvPr/>
        </p:nvSpPr>
        <p:spPr>
          <a:xfrm>
            <a:off x="4862719" y="3518804"/>
            <a:ext cx="6157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Hall of Fame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44C201-10FD-46B4-429E-C3A53A0A2E05}"/>
              </a:ext>
            </a:extLst>
          </p:cNvPr>
          <p:cNvSpPr txBox="1"/>
          <p:nvPr/>
        </p:nvSpPr>
        <p:spPr>
          <a:xfrm>
            <a:off x="7701196" y="3867938"/>
            <a:ext cx="6241774" cy="295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2025 - Sam Longley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2025 - Sandy Castell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2025 - Pat Evans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2025 - Dawn Day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2025 - Lesley Smith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b="1" dirty="0"/>
              <a:t>2025 - Terri Monaghan</a:t>
            </a:r>
          </a:p>
        </p:txBody>
      </p:sp>
    </p:spTree>
    <p:extLst>
      <p:ext uri="{BB962C8B-B14F-4D97-AF65-F5344CB8AC3E}">
        <p14:creationId xmlns:p14="http://schemas.microsoft.com/office/powerpoint/2010/main" val="235777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01379-97B0-4D99-AA72-169A12CD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812" y="658270"/>
            <a:ext cx="4607188" cy="576262"/>
          </a:xfrm>
        </p:spPr>
        <p:txBody>
          <a:bodyPr/>
          <a:lstStyle/>
          <a:p>
            <a:r>
              <a:rPr lang="en-GB" sz="3600" b="1" u="sng" dirty="0"/>
              <a:t>Presidents of GMCNA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447D-5233-4E7F-A160-F85569F04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8812" y="1460868"/>
            <a:ext cx="4895056" cy="24558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100" b="1" dirty="0"/>
              <a:t>1974-1982 – Ellen Marsh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1982-2002 – Alice Thornley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2002-2012 – Barbara Bishop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2012 – to date - Kath Pemberton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9741A-21B2-41DA-9E93-F308913CF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0486" y="1631852"/>
            <a:ext cx="4895056" cy="702610"/>
          </a:xfrm>
        </p:spPr>
        <p:txBody>
          <a:bodyPr/>
          <a:lstStyle/>
          <a:p>
            <a:pPr algn="ctr"/>
            <a:r>
              <a:rPr lang="en-GB" sz="3200" b="1" u="sng" dirty="0"/>
              <a:t>Vice Presidents of GMCNA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B8F0C-7B7D-4F83-9A47-382B96DE7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80486" y="2458912"/>
            <a:ext cx="5774792" cy="3892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100" b="1" dirty="0"/>
              <a:t>1974-1976 – Marion Wall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1976-1982 – Alice Thornley &amp; Gerry Daly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1982-2002 – Barbara Bishop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1982 - 2006 - Iris McGarva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1982- 1997 - Alexena Morrison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2006 – to date - Kath Moss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92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95E81-231D-4B8B-A69D-C577E6BE3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9366" y="136999"/>
            <a:ext cx="4607188" cy="576262"/>
          </a:xfrm>
        </p:spPr>
        <p:txBody>
          <a:bodyPr/>
          <a:lstStyle/>
          <a:p>
            <a:r>
              <a:rPr lang="en-GB" sz="3600" b="1" u="sng" dirty="0"/>
              <a:t>Chairman of GMCNA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4D0B5-CE48-4DE5-BA45-CC213C305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7039" y="713261"/>
            <a:ext cx="4707626" cy="6254069"/>
          </a:xfrm>
        </p:spPr>
        <p:txBody>
          <a:bodyPr>
            <a:normAutofit fontScale="62500" lnSpcReduction="20000"/>
          </a:bodyPr>
          <a:lstStyle/>
          <a:p>
            <a:r>
              <a:rPr lang="en-GB" sz="3400" b="1" dirty="0"/>
              <a:t>1974-1977 – Kathleen Moss</a:t>
            </a:r>
          </a:p>
          <a:p>
            <a:r>
              <a:rPr lang="en-GB" sz="3400" b="1" dirty="0"/>
              <a:t>1977-1978 – Barbara Bishop</a:t>
            </a:r>
          </a:p>
          <a:p>
            <a:r>
              <a:rPr lang="en-GB" sz="3400" b="1" dirty="0"/>
              <a:t>1978-1980 – Yvonne Spurrell</a:t>
            </a:r>
          </a:p>
          <a:p>
            <a:r>
              <a:rPr lang="en-GB" sz="3400" b="1" dirty="0"/>
              <a:t>1980-1982 – Mavis Yates</a:t>
            </a:r>
          </a:p>
          <a:p>
            <a:r>
              <a:rPr lang="en-GB" sz="3400" b="1" dirty="0"/>
              <a:t>1982-1984 – Gabrielle Bramwell</a:t>
            </a:r>
          </a:p>
          <a:p>
            <a:r>
              <a:rPr lang="en-GB" sz="3400" b="1" dirty="0"/>
              <a:t>1984-1986 – Kath Edwards</a:t>
            </a:r>
          </a:p>
          <a:p>
            <a:r>
              <a:rPr lang="en-GB" sz="3400" b="1" dirty="0"/>
              <a:t>1986 – 1988 – Jacqueline Ashworth</a:t>
            </a:r>
          </a:p>
          <a:p>
            <a:r>
              <a:rPr lang="en-GB" sz="3400" b="1" dirty="0"/>
              <a:t>1988-1991 – Kathleen Moss</a:t>
            </a:r>
          </a:p>
          <a:p>
            <a:r>
              <a:rPr lang="en-GB" sz="3400" b="1" dirty="0"/>
              <a:t>1991-1993 – Jan Turley</a:t>
            </a:r>
          </a:p>
          <a:p>
            <a:r>
              <a:rPr lang="en-GB" sz="3400" b="1" dirty="0"/>
              <a:t>1993-1995 – Kathleen Moss</a:t>
            </a:r>
          </a:p>
          <a:p>
            <a:r>
              <a:rPr lang="en-GB" sz="3400" b="1" dirty="0"/>
              <a:t>1995-1997 – Yvonne Spurrell</a:t>
            </a:r>
          </a:p>
          <a:p>
            <a:r>
              <a:rPr lang="en-GB" sz="3400" b="1" dirty="0"/>
              <a:t>1997 - 2006 - Kathleen Moss</a:t>
            </a:r>
          </a:p>
          <a:p>
            <a:r>
              <a:rPr lang="en-GB" sz="3400" b="1" dirty="0"/>
              <a:t>2006-2008 – Jean Moorhouse</a:t>
            </a:r>
          </a:p>
          <a:p>
            <a:r>
              <a:rPr lang="en-GB" sz="3400" b="1" dirty="0"/>
              <a:t>2008 – 2012 – Kath Pemberton</a:t>
            </a:r>
          </a:p>
          <a:p>
            <a:r>
              <a:rPr lang="en-GB" sz="3400" b="1" dirty="0"/>
              <a:t>2012 – to date - Sam Longley</a:t>
            </a:r>
          </a:p>
          <a:p>
            <a:endParaRPr lang="en-GB" sz="2100" b="1" dirty="0">
              <a:solidFill>
                <a:srgbClr val="FF0000"/>
              </a:solidFill>
            </a:endParaRPr>
          </a:p>
          <a:p>
            <a:endParaRPr lang="en-GB" sz="2100" b="1" dirty="0"/>
          </a:p>
          <a:p>
            <a:endParaRPr lang="en-GB" sz="2100" b="1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A5AE2B0-2A62-4128-B033-FADE3CECA29C}"/>
              </a:ext>
            </a:extLst>
          </p:cNvPr>
          <p:cNvSpPr txBox="1">
            <a:spLocks/>
          </p:cNvSpPr>
          <p:nvPr/>
        </p:nvSpPr>
        <p:spPr>
          <a:xfrm>
            <a:off x="6619746" y="1108555"/>
            <a:ext cx="4707626" cy="52071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14176A-19A2-F848-245B-6AB1464A0383}"/>
              </a:ext>
            </a:extLst>
          </p:cNvPr>
          <p:cNvSpPr txBox="1"/>
          <p:nvPr/>
        </p:nvSpPr>
        <p:spPr>
          <a:xfrm>
            <a:off x="6721735" y="-24572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u="sng" dirty="0">
                <a:solidFill>
                  <a:schemeClr val="accent1">
                    <a:lumMod val="75000"/>
                  </a:schemeClr>
                </a:solidFill>
              </a:rPr>
              <a:t>Vice Chairman of GMCNA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325D1-6175-0E62-B392-F3D090AC0FBA}"/>
              </a:ext>
            </a:extLst>
          </p:cNvPr>
          <p:cNvSpPr txBox="1"/>
          <p:nvPr/>
        </p:nvSpPr>
        <p:spPr>
          <a:xfrm>
            <a:off x="7478324" y="540117"/>
            <a:ext cx="6432804" cy="6343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1974-1977 – Barbara Bishop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1977-1978 </a:t>
            </a:r>
            <a:r>
              <a:rPr lang="en-GB" sz="2100" dirty="0"/>
              <a:t>- </a:t>
            </a:r>
            <a:r>
              <a:rPr lang="en-GB" sz="2100" b="1" dirty="0"/>
              <a:t>Zandra Taaffe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1978-1980 – Mavis Yates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1980-1982 – Gabrielle Bramwell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1982-1984 – Kath Edwards 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1984 – 1990 - Vacant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1990-1991 – Jan Bleasdale (Turley)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1991-2005 - Vacant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2005-2006 – Jean Moorhouse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2006-2008 – Kath Pemberton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2008-2010 – Dawn Day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2010-2012 – Sam Longley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2012 – to date – Sandy Castell</a:t>
            </a:r>
          </a:p>
        </p:txBody>
      </p:sp>
    </p:spTree>
    <p:extLst>
      <p:ext uri="{BB962C8B-B14F-4D97-AF65-F5344CB8AC3E}">
        <p14:creationId xmlns:p14="http://schemas.microsoft.com/office/powerpoint/2010/main" val="9506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A25C-AE16-47EE-BFF6-C2200A7C0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2802" y="471924"/>
            <a:ext cx="4607188" cy="576262"/>
          </a:xfrm>
        </p:spPr>
        <p:txBody>
          <a:bodyPr/>
          <a:lstStyle/>
          <a:p>
            <a:pPr algn="ctr"/>
            <a:r>
              <a:rPr lang="en-GB" sz="3600" b="1" u="sng" dirty="0"/>
              <a:t>Secretary of GMCNA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B3C82-7FAB-4787-8B05-96E636EFB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9353" y="1170608"/>
            <a:ext cx="6877812" cy="5521740"/>
          </a:xfrm>
        </p:spPr>
        <p:txBody>
          <a:bodyPr>
            <a:normAutofit lnSpcReduction="10000"/>
          </a:bodyPr>
          <a:lstStyle/>
          <a:p>
            <a:r>
              <a:rPr lang="en-GB" sz="2400" b="1" dirty="0"/>
              <a:t>1974-1975 – Mae Egan</a:t>
            </a:r>
          </a:p>
          <a:p>
            <a:r>
              <a:rPr lang="en-GB" sz="2400" b="1" dirty="0"/>
              <a:t>1975-1976 – Pat Turner</a:t>
            </a:r>
          </a:p>
          <a:p>
            <a:r>
              <a:rPr lang="en-GB" sz="2400" b="1" dirty="0"/>
              <a:t>1976 – 1981 – Eileen Carleton</a:t>
            </a:r>
          </a:p>
          <a:p>
            <a:r>
              <a:rPr lang="en-GB" sz="2400" b="1" dirty="0"/>
              <a:t>1981-1984 – Jacqueline Ashworth</a:t>
            </a:r>
          </a:p>
          <a:p>
            <a:r>
              <a:rPr lang="en-GB" sz="2400" b="1" dirty="0"/>
              <a:t>1984 – 1985 – Chris Jones</a:t>
            </a:r>
          </a:p>
          <a:p>
            <a:r>
              <a:rPr lang="en-GB" sz="2400" b="1" dirty="0"/>
              <a:t>1985 – 1989 – Joan Kirkham</a:t>
            </a:r>
          </a:p>
          <a:p>
            <a:r>
              <a:rPr lang="en-GB" sz="2400" b="1" dirty="0"/>
              <a:t>1989 – 1990 – Jacqueline Ashworth</a:t>
            </a:r>
          </a:p>
          <a:p>
            <a:r>
              <a:rPr lang="en-GB" sz="2400" b="1" dirty="0"/>
              <a:t>1990 – 1991 – Cheryl Moss</a:t>
            </a:r>
          </a:p>
          <a:p>
            <a:r>
              <a:rPr lang="en-GB" sz="2400" b="1" dirty="0"/>
              <a:t>1991 – 1993 – Sandra Bostock</a:t>
            </a:r>
          </a:p>
          <a:p>
            <a:r>
              <a:rPr lang="en-GB" sz="2400" b="1" dirty="0"/>
              <a:t>1993 – 2006 - Mavis Yates</a:t>
            </a:r>
          </a:p>
          <a:p>
            <a:r>
              <a:rPr lang="en-GB" sz="2400" b="1" dirty="0"/>
              <a:t>2006 -  to date - Pat Evans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4B6D3-9FA2-5962-689F-6F0D71177AAB}"/>
              </a:ext>
            </a:extLst>
          </p:cNvPr>
          <p:cNvSpPr txBox="1"/>
          <p:nvPr/>
        </p:nvSpPr>
        <p:spPr>
          <a:xfrm>
            <a:off x="6498336" y="1955030"/>
            <a:ext cx="6410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75000"/>
                  </a:schemeClr>
                </a:solidFill>
              </a:rPr>
              <a:t>Minuting Secretary of GMCNA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3959C-FF30-307F-2055-765E7301801B}"/>
              </a:ext>
            </a:extLst>
          </p:cNvPr>
          <p:cNvSpPr txBox="1"/>
          <p:nvPr/>
        </p:nvSpPr>
        <p:spPr>
          <a:xfrm>
            <a:off x="7466270" y="2600672"/>
            <a:ext cx="4474837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1990-1991 – Jacqueline Ashworth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1991-1992 – Hazel Chapman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1997-1998 – Eileen Carlton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1999-2002 – Judith Smith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2002-2005 – Jean Moorhouse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2005 – 2006 – Vacant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2006-2008 – Jacqueline Ashworth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2008-2011 – Jean Moorhouse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191383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D257C-4B61-49E6-AF12-009D9262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812" y="570886"/>
            <a:ext cx="4607188" cy="576262"/>
          </a:xfrm>
        </p:spPr>
        <p:txBody>
          <a:bodyPr/>
          <a:lstStyle/>
          <a:p>
            <a:pPr algn="ctr"/>
            <a:r>
              <a:rPr lang="en-GB" sz="3600" b="1" u="sng" dirty="0"/>
              <a:t>Treasurer of GMCNA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1274A-0FDC-4B64-ADAB-D8CCDC913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18318" y="1257097"/>
            <a:ext cx="5711621" cy="3754577"/>
          </a:xfrm>
        </p:spPr>
        <p:txBody>
          <a:bodyPr>
            <a:normAutofit/>
          </a:bodyPr>
          <a:lstStyle/>
          <a:p>
            <a:r>
              <a:rPr lang="en-GB" sz="2400" b="1" dirty="0"/>
              <a:t>1974-1977 – Celia Keighley</a:t>
            </a:r>
          </a:p>
          <a:p>
            <a:r>
              <a:rPr lang="en-GB" sz="2400" b="1" dirty="0"/>
              <a:t>1977 – 1978 – Mary Burchill</a:t>
            </a:r>
          </a:p>
          <a:p>
            <a:r>
              <a:rPr lang="en-GB" sz="2400" b="1" dirty="0"/>
              <a:t>1978 – 1984 – Joan Dunn</a:t>
            </a:r>
          </a:p>
          <a:p>
            <a:r>
              <a:rPr lang="en-GB" sz="2400" b="1" dirty="0"/>
              <a:t>1984 – 1990 – Tracy Wood</a:t>
            </a:r>
          </a:p>
          <a:p>
            <a:r>
              <a:rPr lang="en-GB" sz="2400" b="1" dirty="0"/>
              <a:t>1990 – 2009 – Mary Slade</a:t>
            </a:r>
          </a:p>
          <a:p>
            <a:r>
              <a:rPr lang="en-GB" sz="2400" b="1" dirty="0"/>
              <a:t>2009 -  to date - Janet Murray</a:t>
            </a:r>
          </a:p>
          <a:p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EC14A-BBC7-BDA0-7A7B-5CD27963ED0D}"/>
              </a:ext>
            </a:extLst>
          </p:cNvPr>
          <p:cNvSpPr txBox="1"/>
          <p:nvPr/>
        </p:nvSpPr>
        <p:spPr>
          <a:xfrm>
            <a:off x="6096000" y="2439662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solidFill>
                  <a:schemeClr val="accent1">
                    <a:lumMod val="75000"/>
                  </a:schemeClr>
                </a:solidFill>
              </a:rPr>
              <a:t>Affiliation Secretary of GMCNA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A8A1EC-BEC6-8105-3AA7-4E040443BD07}"/>
              </a:ext>
            </a:extLst>
          </p:cNvPr>
          <p:cNvSpPr txBox="1"/>
          <p:nvPr/>
        </p:nvSpPr>
        <p:spPr>
          <a:xfrm>
            <a:off x="7226444" y="3024437"/>
            <a:ext cx="6094476" cy="2465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1990-1998 - Janet Murray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1998- 2000 – Barbara Ruff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2000 – 2004 – Janet Murray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2004 – 2011 – Shelley Walker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b="1" dirty="0"/>
              <a:t>2011 – to date – Janet Murray </a:t>
            </a:r>
          </a:p>
        </p:txBody>
      </p:sp>
    </p:spTree>
    <p:extLst>
      <p:ext uri="{BB962C8B-B14F-4D97-AF65-F5344CB8AC3E}">
        <p14:creationId xmlns:p14="http://schemas.microsoft.com/office/powerpoint/2010/main" val="242445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29C7D-E462-47B4-9565-C7EC0DA3B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245" y="490539"/>
            <a:ext cx="4607188" cy="576262"/>
          </a:xfrm>
        </p:spPr>
        <p:txBody>
          <a:bodyPr/>
          <a:lstStyle/>
          <a:p>
            <a:pPr algn="ctr"/>
            <a:r>
              <a:rPr lang="en-GB" sz="3600" b="1" u="sng" dirty="0"/>
              <a:t>Umpiring Secretary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AAC90-EB9E-4E00-8698-1A613CFA9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4311" y="1439068"/>
            <a:ext cx="4895056" cy="43653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GB" sz="3000" b="1" dirty="0"/>
              <a:t>1974-1976 – Yvonne Spurrell</a:t>
            </a:r>
          </a:p>
          <a:p>
            <a:pPr>
              <a:lnSpc>
                <a:spcPct val="170000"/>
              </a:lnSpc>
            </a:pPr>
            <a:r>
              <a:rPr lang="en-GB" sz="3000" b="1" dirty="0"/>
              <a:t>1976-1982 - Kathleen Moss</a:t>
            </a:r>
          </a:p>
          <a:p>
            <a:pPr>
              <a:lnSpc>
                <a:spcPct val="170000"/>
              </a:lnSpc>
            </a:pPr>
            <a:r>
              <a:rPr lang="en-GB" sz="3000" b="1" dirty="0"/>
              <a:t>1982-1984 – Mary Hayley</a:t>
            </a:r>
          </a:p>
          <a:p>
            <a:pPr>
              <a:lnSpc>
                <a:spcPct val="170000"/>
              </a:lnSpc>
            </a:pPr>
            <a:r>
              <a:rPr lang="en-GB" sz="3000" b="1" dirty="0"/>
              <a:t>1984 - 2008 - Angela Hoyle</a:t>
            </a:r>
          </a:p>
          <a:p>
            <a:pPr>
              <a:lnSpc>
                <a:spcPct val="170000"/>
              </a:lnSpc>
            </a:pPr>
            <a:r>
              <a:rPr lang="en-GB" sz="3000" b="1" dirty="0"/>
              <a:t>2008-2010 - Debbie Morgan</a:t>
            </a:r>
          </a:p>
          <a:p>
            <a:pPr>
              <a:lnSpc>
                <a:spcPct val="170000"/>
              </a:lnSpc>
            </a:pPr>
            <a:r>
              <a:rPr lang="en-GB" sz="3000" b="1" dirty="0"/>
              <a:t>2010 to date - Lesley Smith 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09F3F-6227-4558-B618-481209F3E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399" y="490539"/>
            <a:ext cx="4622537" cy="576262"/>
          </a:xfrm>
        </p:spPr>
        <p:txBody>
          <a:bodyPr/>
          <a:lstStyle/>
          <a:p>
            <a:pPr algn="ctr"/>
            <a:r>
              <a:rPr lang="en-GB" sz="3600" b="1" u="sng" dirty="0"/>
              <a:t>Coaching Secretary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42481-FB2F-4CA7-8CB4-9198AFA63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0" y="1066801"/>
            <a:ext cx="5679542" cy="55327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100" b="1" dirty="0"/>
              <a:t>1974-1981 – Iris McGarva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1981-1984 – Kath Edwards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1984-1985 – Ken Stott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1985-1986 – Kath Edwards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1986 – 1991 – Julie Chapman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1991 – 1993 – Unknown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1993 – 1996 – Jan Turley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1996-2008  - Kath Pemberton</a:t>
            </a:r>
          </a:p>
          <a:p>
            <a:pPr>
              <a:lnSpc>
                <a:spcPct val="150000"/>
              </a:lnSpc>
            </a:pPr>
            <a:r>
              <a:rPr lang="en-GB" sz="2100" b="1" dirty="0"/>
              <a:t>2008- to date - Teresa </a:t>
            </a:r>
            <a:r>
              <a:rPr lang="en-GB" sz="2100" b="1" dirty="0" err="1"/>
              <a:t>Mongahan</a:t>
            </a:r>
            <a:r>
              <a:rPr lang="en-GB" sz="21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4607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1336</Words>
  <Application>Microsoft Office PowerPoint</Application>
  <PresentationFormat>Widescreen</PresentationFormat>
  <Paragraphs>270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Parallax</vt:lpstr>
      <vt:lpstr>History of Greater Manchester Netball County Association</vt:lpstr>
      <vt:lpstr>How did GMCNA begin?</vt:lpstr>
      <vt:lpstr>Honorary Positions with England Netball</vt:lpstr>
      <vt:lpstr>Honorary Positions with GMCNA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Positions From County League &amp; Competition Days</vt:lpstr>
      <vt:lpstr>Positions From County League &amp; Competition Days Continued</vt:lpstr>
      <vt:lpstr>PowerPoint Presentation</vt:lpstr>
      <vt:lpstr>PowerPoint Presentation</vt:lpstr>
      <vt:lpstr>PowerPoint Presentation</vt:lpstr>
      <vt:lpstr>PowerPoint Presentation</vt:lpstr>
      <vt:lpstr>Past Captains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Greater Manchester Netball County Association</dc:title>
  <dc:creator>SAM LONGLEY</dc:creator>
  <cp:lastModifiedBy>Sam Longley</cp:lastModifiedBy>
  <cp:revision>21</cp:revision>
  <dcterms:created xsi:type="dcterms:W3CDTF">2020-06-12T09:02:21Z</dcterms:created>
  <dcterms:modified xsi:type="dcterms:W3CDTF">2025-08-07T14:00:56Z</dcterms:modified>
</cp:coreProperties>
</file>